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52" r:id="rId4"/>
    <p:sldMasterId id="2147483659" r:id="rId5"/>
    <p:sldMasterId id="2147483668" r:id="rId6"/>
    <p:sldMasterId id="2147483774" r:id="rId7"/>
  </p:sldMasterIdLst>
  <p:notesMasterIdLst>
    <p:notesMasterId r:id="rId18"/>
  </p:notesMasterIdLst>
  <p:handoutMasterIdLst>
    <p:handoutMasterId r:id="rId19"/>
  </p:handoutMasterIdLst>
  <p:sldIdLst>
    <p:sldId id="288" r:id="rId8"/>
    <p:sldId id="1964" r:id="rId9"/>
    <p:sldId id="2146448097" r:id="rId10"/>
    <p:sldId id="2147471005" r:id="rId11"/>
    <p:sldId id="2147471009" r:id="rId12"/>
    <p:sldId id="2147471006" r:id="rId13"/>
    <p:sldId id="2147471007" r:id="rId14"/>
    <p:sldId id="2147470976" r:id="rId15"/>
    <p:sldId id="2147471008" r:id="rId16"/>
    <p:sldId id="2147470974" r:id="rId17"/>
  </p:sldIdLst>
  <p:sldSz cx="12192000" cy="6858000"/>
  <p:notesSz cx="6858000" cy="1381125"/>
  <p:embeddedFontLst>
    <p:embeddedFont>
      <p:font typeface="Calibri" panose="020F0502020204030204" pitchFamily="34" charset="0"/>
      <p:regular r:id="rId20"/>
      <p:bold r:id="rId21"/>
      <p:italic r:id="rId22"/>
      <p:boldItalic r:id="rId23"/>
    </p:embeddedFont>
    <p:embeddedFont>
      <p:font typeface="Georgia" panose="02040502050405020303" pitchFamily="18"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Roboto" panose="02000000000000000000" pitchFamily="2" charset="0"/>
      <p:regular r:id="rId32"/>
      <p:bold r:id="rId33"/>
      <p:italic r:id="rId34"/>
      <p:boldItalic r:id="rId35"/>
    </p:embeddedFont>
    <p:embeddedFont>
      <p:font typeface="Segoe UI" panose="020B0502040204020203" pitchFamily="34" charset="0"/>
      <p:regular r:id="rId36"/>
      <p:bold r:id="rId37"/>
      <p:italic r:id="rId38"/>
      <p:boldItalic r:id="rId39"/>
    </p:embeddedFont>
    <p:embeddedFont>
      <p:font typeface="Segoe UI Light" panose="020B0502040204020203" pitchFamily="34" charset="0"/>
      <p:regular r:id="rId40"/>
      <p:italic r:id="rId41"/>
    </p:embeddedFont>
    <p:embeddedFont>
      <p:font typeface="Segoe UI Semibold" panose="020B0702040204020203"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72" userDrawn="1">
          <p15:clr>
            <a:srgbClr val="A4A3A4"/>
          </p15:clr>
        </p15:guide>
        <p15:guide id="3" pos="6960" userDrawn="1">
          <p15:clr>
            <a:srgbClr val="A4A3A4"/>
          </p15:clr>
        </p15:guide>
        <p15:guide id="4" orient="horz" pos="333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2C56705-0EBF-2853-0478-0FD4E92781A1}" name="Zak Jasinski" initials="" userId="S::Zachary.Jasinski@NewEraTech.com::6092c589-ef94-4063-8c0e-1260f7d44207" providerId="AD"/>
  <p188:author id="{CD56EA76-CF47-AD0D-8205-6ADA4A94C695}" name="Deckler, Gregory" initials="DG" userId="Deckler, Gregory" providerId="None"/>
  <p188:author id="{2B9DB18D-05B1-E6F6-0A1A-BBE53698FB0B}" name="Gregory Deckler" initials="GD" userId="S::greg.deckler@NewEraTech.com::758328b7-ad0c-4903-b422-aec67b66a3f3" providerId="AD"/>
  <p188:author id="{BB9620D7-2474-6939-1FF7-C3DD8E7DEBFF}" name="Zak Jasinski" initials="ZJ" userId="S::zachary.jasinski@neweratech.com::6092c589-ef94-4063-8c0e-1260f7d4420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aikes, Kristin" initials="RK" lastIdx="8" clrIdx="0">
    <p:extLst>
      <p:ext uri="{19B8F6BF-5375-455C-9EA6-DF929625EA0E}">
        <p15:presenceInfo xmlns:p15="http://schemas.microsoft.com/office/powerpoint/2012/main" userId="S::kraikes@fusionalliance.com::eca7bab5-85d1-4156-97c3-1500419eed07" providerId="AD"/>
      </p:ext>
    </p:extLst>
  </p:cmAuthor>
  <p:cmAuthor id="2" name="Ricci, Sheryl" initials="RS" lastIdx="1" clrIdx="1">
    <p:extLst>
      <p:ext uri="{19B8F6BF-5375-455C-9EA6-DF929625EA0E}">
        <p15:presenceInfo xmlns:p15="http://schemas.microsoft.com/office/powerpoint/2012/main" userId="S::sricci@fusionalliance.com::0d090739-450c-4f81-b366-4c0556e06e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D6B"/>
    <a:srgbClr val="002C6B"/>
    <a:srgbClr val="4AC6E9"/>
    <a:srgbClr val="404040"/>
    <a:srgbClr val="F1F2F2"/>
    <a:srgbClr val="C2C3CE"/>
    <a:srgbClr val="45ACD2"/>
    <a:srgbClr val="002B6B"/>
    <a:srgbClr val="2C86BA"/>
    <a:srgbClr val="002C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F6BA86-BAF0-4C13-85E0-BDF04519C678}" v="1" dt="2023-11-14T15:20:02.5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5" autoAdjust="0"/>
    <p:restoredTop sz="94660"/>
  </p:normalViewPr>
  <p:slideViewPr>
    <p:cSldViewPr snapToGrid="0">
      <p:cViewPr varScale="1">
        <p:scale>
          <a:sx n="107" d="100"/>
          <a:sy n="107" d="100"/>
        </p:scale>
        <p:origin x="708" y="39"/>
      </p:cViewPr>
      <p:guideLst>
        <p:guide pos="672"/>
        <p:guide pos="6960"/>
        <p:guide orient="horz" pos="333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font" Target="fonts/font10.fntdata"/><Relationship Id="rId11" Type="http://schemas.openxmlformats.org/officeDocument/2006/relationships/slide" Target="slides/slide4.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handoutMaster" Target="handoutMasters/handoutMaster1.xml"/><Relationship Id="rId31" Type="http://schemas.openxmlformats.org/officeDocument/2006/relationships/font" Target="fonts/font12.fntdata"/><Relationship Id="rId44" Type="http://schemas.openxmlformats.org/officeDocument/2006/relationships/font" Target="fonts/font25.fntdata"/><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viewProps" Target="viewProps.xml"/><Relationship Id="rId8" Type="http://schemas.openxmlformats.org/officeDocument/2006/relationships/slide" Target="slides/slide1.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commentAuthors" Target="commentAuthors.xml"/><Relationship Id="rId20" Type="http://schemas.openxmlformats.org/officeDocument/2006/relationships/font" Target="fonts/font1.fntdata"/><Relationship Id="rId41" Type="http://schemas.openxmlformats.org/officeDocument/2006/relationships/font" Target="fonts/font22.fntdata"/><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7B699A-7D05-D94A-940E-3D787A734A84}"/>
              </a:ext>
            </a:extLst>
          </p:cNvPr>
          <p:cNvSpPr>
            <a:spLocks noGrp="1"/>
          </p:cNvSpPr>
          <p:nvPr>
            <p:ph type="hdr" sz="quarter"/>
          </p:nvPr>
        </p:nvSpPr>
        <p:spPr>
          <a:xfrm>
            <a:off x="0" y="0"/>
            <a:ext cx="2971800" cy="6985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4B98501-F15F-9B43-8C3F-B05D342196B3}"/>
              </a:ext>
            </a:extLst>
          </p:cNvPr>
          <p:cNvSpPr>
            <a:spLocks noGrp="1"/>
          </p:cNvSpPr>
          <p:nvPr>
            <p:ph type="dt" sz="quarter" idx="1"/>
          </p:nvPr>
        </p:nvSpPr>
        <p:spPr>
          <a:xfrm>
            <a:off x="3884613" y="0"/>
            <a:ext cx="2971800" cy="69850"/>
          </a:xfrm>
          <a:prstGeom prst="rect">
            <a:avLst/>
          </a:prstGeom>
        </p:spPr>
        <p:txBody>
          <a:bodyPr vert="horz" lIns="91440" tIns="45720" rIns="91440" bIns="45720" rtlCol="0"/>
          <a:lstStyle>
            <a:lvl1pPr algn="r">
              <a:defRPr sz="1200"/>
            </a:lvl1pPr>
          </a:lstStyle>
          <a:p>
            <a:fld id="{416B1CEF-3401-3643-B1EC-02CEEDCEECE5}" type="datetimeFigureOut">
              <a:rPr lang="en-US" smtClean="0"/>
              <a:t>11/14/2023</a:t>
            </a:fld>
            <a:endParaRPr lang="en-US"/>
          </a:p>
        </p:txBody>
      </p:sp>
      <p:sp>
        <p:nvSpPr>
          <p:cNvPr id="4" name="Footer Placeholder 3">
            <a:extLst>
              <a:ext uri="{FF2B5EF4-FFF2-40B4-BE49-F238E27FC236}">
                <a16:creationId xmlns:a16="http://schemas.microsoft.com/office/drawing/2014/main" id="{B3F36621-213E-6A44-B027-E3571D894603}"/>
              </a:ext>
            </a:extLst>
          </p:cNvPr>
          <p:cNvSpPr>
            <a:spLocks noGrp="1"/>
          </p:cNvSpPr>
          <p:nvPr>
            <p:ph type="ftr" sz="quarter" idx="2"/>
          </p:nvPr>
        </p:nvSpPr>
        <p:spPr>
          <a:xfrm>
            <a:off x="0" y="1311275"/>
            <a:ext cx="2971800" cy="698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0D9B4C9-B4B3-8D42-9BBD-E2E8AC1E48E7}"/>
              </a:ext>
            </a:extLst>
          </p:cNvPr>
          <p:cNvSpPr>
            <a:spLocks noGrp="1"/>
          </p:cNvSpPr>
          <p:nvPr>
            <p:ph type="sldNum" sz="quarter" idx="3"/>
          </p:nvPr>
        </p:nvSpPr>
        <p:spPr>
          <a:xfrm>
            <a:off x="3884613" y="1311275"/>
            <a:ext cx="2971800" cy="69850"/>
          </a:xfrm>
          <a:prstGeom prst="rect">
            <a:avLst/>
          </a:prstGeom>
        </p:spPr>
        <p:txBody>
          <a:bodyPr vert="horz" lIns="91440" tIns="45720" rIns="91440" bIns="45720" rtlCol="0" anchor="b"/>
          <a:lstStyle>
            <a:lvl1pPr algn="r">
              <a:defRPr sz="1200"/>
            </a:lvl1pPr>
          </a:lstStyle>
          <a:p>
            <a:fld id="{B687281B-E603-5F41-89C1-FC1200D9C957}" type="slidenum">
              <a:rPr lang="en-US" smtClean="0"/>
              <a:t>‹#›</a:t>
            </a:fld>
            <a:endParaRPr lang="en-US"/>
          </a:p>
        </p:txBody>
      </p:sp>
    </p:spTree>
    <p:extLst>
      <p:ext uri="{BB962C8B-B14F-4D97-AF65-F5344CB8AC3E}">
        <p14:creationId xmlns:p14="http://schemas.microsoft.com/office/powerpoint/2010/main" val="25657316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43343" cy="467071"/>
          </a:xfrm>
          <a:prstGeom prst="rect">
            <a:avLst/>
          </a:prstGeom>
        </p:spPr>
        <p:txBody>
          <a:bodyPr vert="horz" lIns="93324" tIns="46662" rIns="93324" bIns="46662" rtlCol="0"/>
          <a:lstStyle>
            <a:lvl1pPr algn="l">
              <a:defRPr sz="1200" b="0" i="0">
                <a:latin typeface="Calibri" panose="020F0502020204030204" pitchFamily="34" charset="0"/>
              </a:defRPr>
            </a:lvl1pPr>
          </a:lstStyle>
          <a:p>
            <a:endParaRPr lang="en-US"/>
          </a:p>
        </p:txBody>
      </p:sp>
      <p:sp>
        <p:nvSpPr>
          <p:cNvPr id="3" name="Date Placeholder 2"/>
          <p:cNvSpPr>
            <a:spLocks noGrp="1"/>
          </p:cNvSpPr>
          <p:nvPr>
            <p:ph type="dt" idx="1"/>
          </p:nvPr>
        </p:nvSpPr>
        <p:spPr>
          <a:xfrm>
            <a:off x="3978133" y="0"/>
            <a:ext cx="3043343" cy="467071"/>
          </a:xfrm>
          <a:prstGeom prst="rect">
            <a:avLst/>
          </a:prstGeom>
        </p:spPr>
        <p:txBody>
          <a:bodyPr vert="horz" lIns="93324" tIns="46662" rIns="93324" bIns="46662" rtlCol="0"/>
          <a:lstStyle>
            <a:lvl1pPr algn="r">
              <a:defRPr sz="1200" b="0" i="0">
                <a:latin typeface="Calibri" panose="020F0502020204030204" pitchFamily="34" charset="0"/>
              </a:defRPr>
            </a:lvl1pPr>
          </a:lstStyle>
          <a:p>
            <a:fld id="{5A9D1B3A-D953-F143-9632-A86CFA044A56}" type="datetimeFigureOut">
              <a:rPr lang="en-US" smtClean="0"/>
              <a:pPr/>
              <a:t>11/14/2023</a:t>
            </a:fld>
            <a:endParaRPr lang="en-US"/>
          </a:p>
        </p:txBody>
      </p:sp>
      <p:sp>
        <p:nvSpPr>
          <p:cNvPr id="4" name="Slide Image Placeholder 3"/>
          <p:cNvSpPr>
            <a:spLocks noGrp="1" noRot="1" noChangeAspect="1"/>
          </p:cNvSpPr>
          <p:nvPr>
            <p:ph type="sldImg" idx="2"/>
          </p:nvPr>
        </p:nvSpPr>
        <p:spPr>
          <a:xfrm>
            <a:off x="719138" y="1163638"/>
            <a:ext cx="5586412"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1" y="4480004"/>
            <a:ext cx="5618480" cy="3665459"/>
          </a:xfrm>
          <a:prstGeom prst="rect">
            <a:avLst/>
          </a:prstGeom>
        </p:spPr>
        <p:txBody>
          <a:bodyPr vert="horz" lIns="93324" tIns="46662" rIns="93324" bIns="4666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42030"/>
            <a:ext cx="3043343" cy="467070"/>
          </a:xfrm>
          <a:prstGeom prst="rect">
            <a:avLst/>
          </a:prstGeom>
        </p:spPr>
        <p:txBody>
          <a:bodyPr vert="horz" lIns="93324" tIns="46662" rIns="93324" bIns="46662" rtlCol="0" anchor="b"/>
          <a:lstStyle>
            <a:lvl1pPr algn="l">
              <a:defRPr sz="1200" b="0" i="0">
                <a:latin typeface="Calibri" panose="020F0502020204030204" pitchFamily="34" charset="0"/>
              </a:defRPr>
            </a:lvl1pPr>
          </a:lstStyle>
          <a:p>
            <a:endParaRPr lang="en-US"/>
          </a:p>
        </p:txBody>
      </p:sp>
      <p:sp>
        <p:nvSpPr>
          <p:cNvPr id="7" name="Slide Number Placeholder 6"/>
          <p:cNvSpPr>
            <a:spLocks noGrp="1"/>
          </p:cNvSpPr>
          <p:nvPr>
            <p:ph type="sldNum" sz="quarter" idx="5"/>
          </p:nvPr>
        </p:nvSpPr>
        <p:spPr>
          <a:xfrm>
            <a:off x="3978133" y="8842030"/>
            <a:ext cx="3043343" cy="467070"/>
          </a:xfrm>
          <a:prstGeom prst="rect">
            <a:avLst/>
          </a:prstGeom>
        </p:spPr>
        <p:txBody>
          <a:bodyPr vert="horz" lIns="93324" tIns="46662" rIns="93324" bIns="46662" rtlCol="0" anchor="b"/>
          <a:lstStyle>
            <a:lvl1pPr algn="r">
              <a:defRPr sz="1200" b="0" i="0">
                <a:latin typeface="Calibri" panose="020F0502020204030204" pitchFamily="34" charset="0"/>
              </a:defRPr>
            </a:lvl1pPr>
          </a:lstStyle>
          <a:p>
            <a:fld id="{396CF8D7-D774-A649-848E-87B23ABD603A}" type="slidenum">
              <a:rPr lang="en-US" smtClean="0"/>
              <a:pPr/>
              <a:t>‹#›</a:t>
            </a:fld>
            <a:endParaRPr lang="en-US"/>
          </a:p>
        </p:txBody>
      </p:sp>
    </p:spTree>
    <p:extLst>
      <p:ext uri="{BB962C8B-B14F-4D97-AF65-F5344CB8AC3E}">
        <p14:creationId xmlns:p14="http://schemas.microsoft.com/office/powerpoint/2010/main" val="1999646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libri" panose="020F0502020204030204" pitchFamily="34" charset="0"/>
        <a:ea typeface="+mn-ea"/>
        <a:cs typeface="+mn-cs"/>
      </a:defRPr>
    </a:lvl1pPr>
    <a:lvl2pPr marL="457200" algn="l" defTabSz="914400" rtl="0" eaLnBrk="1" latinLnBrk="0" hangingPunct="1">
      <a:defRPr sz="1200" b="0" i="0" kern="1200">
        <a:solidFill>
          <a:schemeClr val="tx1"/>
        </a:solidFill>
        <a:latin typeface="Calibri" panose="020F0502020204030204" pitchFamily="34" charset="0"/>
        <a:ea typeface="+mn-ea"/>
        <a:cs typeface="+mn-cs"/>
      </a:defRPr>
    </a:lvl2pPr>
    <a:lvl3pPr marL="914400" algn="l" defTabSz="914400" rtl="0" eaLnBrk="1" latinLnBrk="0" hangingPunct="1">
      <a:defRPr sz="1200" b="0" i="0" kern="1200">
        <a:solidFill>
          <a:schemeClr val="tx1"/>
        </a:solidFill>
        <a:latin typeface="Calibri" panose="020F0502020204030204" pitchFamily="34" charset="0"/>
        <a:ea typeface="+mn-ea"/>
        <a:cs typeface="+mn-cs"/>
      </a:defRPr>
    </a:lvl3pPr>
    <a:lvl4pPr marL="1371600" algn="l" defTabSz="914400" rtl="0" eaLnBrk="1" latinLnBrk="0" hangingPunct="1">
      <a:defRPr sz="1200" b="0" i="0" kern="1200">
        <a:solidFill>
          <a:schemeClr val="tx1"/>
        </a:solidFill>
        <a:latin typeface="Calibri" panose="020F0502020204030204" pitchFamily="34" charset="0"/>
        <a:ea typeface="+mn-ea"/>
        <a:cs typeface="+mn-cs"/>
      </a:defRPr>
    </a:lvl4pPr>
    <a:lvl5pPr marL="1828800" algn="l" defTabSz="914400" rtl="0" eaLnBrk="1" latinLnBrk="0" hangingPunct="1">
      <a:defRPr sz="1200" b="0" i="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p>
        </p:txBody>
      </p:sp>
      <p:sp>
        <p:nvSpPr>
          <p:cNvPr id="4" name="Slide Number Placeholder 3"/>
          <p:cNvSpPr>
            <a:spLocks noGrp="1"/>
          </p:cNvSpPr>
          <p:nvPr>
            <p:ph type="sldNum" sz="quarter" idx="5"/>
          </p:nvPr>
        </p:nvSpPr>
        <p:spPr/>
        <p:txBody>
          <a:bodyPr/>
          <a:lstStyle/>
          <a:p>
            <a:fld id="{396CF8D7-D774-A649-848E-87B23ABD603A}" type="slidenum">
              <a:rPr lang="en-US" smtClean="0"/>
              <a:pPr/>
              <a:t>2</a:t>
            </a:fld>
            <a:endParaRPr lang="en-US"/>
          </a:p>
        </p:txBody>
      </p:sp>
    </p:spTree>
    <p:extLst>
      <p:ext uri="{BB962C8B-B14F-4D97-AF65-F5344CB8AC3E}">
        <p14:creationId xmlns:p14="http://schemas.microsoft.com/office/powerpoint/2010/main" val="2072365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Zak</a:t>
            </a:r>
          </a:p>
        </p:txBody>
      </p:sp>
      <p:sp>
        <p:nvSpPr>
          <p:cNvPr id="4" name="Slide Number Placeholder 3"/>
          <p:cNvSpPr>
            <a:spLocks noGrp="1"/>
          </p:cNvSpPr>
          <p:nvPr>
            <p:ph type="sldNum" sz="quarter" idx="5"/>
          </p:nvPr>
        </p:nvSpPr>
        <p:spPr/>
        <p:txBody>
          <a:bodyPr/>
          <a:lstStyle/>
          <a:p>
            <a:fld id="{396CF8D7-D774-A649-848E-87B23ABD603A}" type="slidenum">
              <a:rPr lang="en-US" smtClean="0"/>
              <a:pPr/>
              <a:t>3</a:t>
            </a:fld>
            <a:endParaRPr lang="en-US"/>
          </a:p>
        </p:txBody>
      </p:sp>
    </p:spTree>
    <p:extLst>
      <p:ext uri="{BB962C8B-B14F-4D97-AF65-F5344CB8AC3E}">
        <p14:creationId xmlns:p14="http://schemas.microsoft.com/office/powerpoint/2010/main" val="338232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p>
        </p:txBody>
      </p:sp>
      <p:sp>
        <p:nvSpPr>
          <p:cNvPr id="4" name="Slide Number Placeholder 3"/>
          <p:cNvSpPr>
            <a:spLocks noGrp="1"/>
          </p:cNvSpPr>
          <p:nvPr>
            <p:ph type="sldNum" sz="quarter" idx="5"/>
          </p:nvPr>
        </p:nvSpPr>
        <p:spPr/>
        <p:txBody>
          <a:bodyPr/>
          <a:lstStyle/>
          <a:p>
            <a:fld id="{396CF8D7-D774-A649-848E-87B23ABD603A}" type="slidenum">
              <a:rPr lang="en-US" smtClean="0"/>
              <a:pPr/>
              <a:t>10</a:t>
            </a:fld>
            <a:endParaRPr lang="en-US"/>
          </a:p>
        </p:txBody>
      </p:sp>
    </p:spTree>
    <p:extLst>
      <p:ext uri="{BB962C8B-B14F-4D97-AF65-F5344CB8AC3E}">
        <p14:creationId xmlns:p14="http://schemas.microsoft.com/office/powerpoint/2010/main" val="745704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166461B5-49BB-E445-88D4-3B0D89217C32}"/>
              </a:ext>
            </a:extLst>
          </p:cNvPr>
          <p:cNvSpPr>
            <a:spLocks noGrp="1"/>
          </p:cNvSpPr>
          <p:nvPr>
            <p:ph type="sldNum" sz="quarter" idx="12"/>
          </p:nvPr>
        </p:nvSpPr>
        <p:spPr>
          <a:xfrm>
            <a:off x="11047994" y="6374678"/>
            <a:ext cx="736599" cy="365125"/>
          </a:xfrm>
        </p:spPr>
        <p:txBody>
          <a:bodyPr/>
          <a:lstStyle>
            <a:lvl1pPr>
              <a:defRPr sz="1000" b="0" i="0">
                <a:solidFill>
                  <a:schemeClr val="bg1">
                    <a:lumMod val="65000"/>
                  </a:schemeClr>
                </a:solidFill>
                <a:latin typeface="Calibri" panose="020F0502020204030204" pitchFamily="34" charset="0"/>
              </a:defRPr>
            </a:lvl1pPr>
          </a:lstStyle>
          <a:p>
            <a:fld id="{E649DA6F-B84B-F547-92F9-26CE0E2E013F}" type="slidenum">
              <a:rPr lang="en-US" smtClean="0"/>
              <a:pPr/>
              <a:t>‹#›</a:t>
            </a:fld>
            <a:endParaRPr lang="en-US"/>
          </a:p>
        </p:txBody>
      </p:sp>
      <p:cxnSp>
        <p:nvCxnSpPr>
          <p:cNvPr id="9" name="Straight Connector 8">
            <a:extLst>
              <a:ext uri="{FF2B5EF4-FFF2-40B4-BE49-F238E27FC236}">
                <a16:creationId xmlns:a16="http://schemas.microsoft.com/office/drawing/2014/main" id="{FEF5A790-391F-C044-B3EF-1FD2F49DED34}"/>
              </a:ext>
            </a:extLst>
          </p:cNvPr>
          <p:cNvCxnSpPr>
            <a:cxnSpLocks/>
          </p:cNvCxnSpPr>
          <p:nvPr userDrawn="1"/>
        </p:nvCxnSpPr>
        <p:spPr>
          <a:xfrm>
            <a:off x="11784593" y="6440365"/>
            <a:ext cx="0" cy="223537"/>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432237F-67C6-B043-A8AA-DE2460672576}"/>
              </a:ext>
            </a:extLst>
          </p:cNvPr>
          <p:cNvPicPr>
            <a:picLocks noChangeAspect="1"/>
          </p:cNvPicPr>
          <p:nvPr userDrawn="1"/>
        </p:nvPicPr>
        <p:blipFill>
          <a:blip r:embed="rId2">
            <a:alphaModFix amt="30000"/>
          </a:blip>
          <a:stretch>
            <a:fillRect/>
          </a:stretch>
        </p:blipFill>
        <p:spPr>
          <a:xfrm>
            <a:off x="11857914" y="6480537"/>
            <a:ext cx="161090" cy="143191"/>
          </a:xfrm>
          <a:prstGeom prst="rect">
            <a:avLst/>
          </a:prstGeom>
        </p:spPr>
      </p:pic>
      <p:sp>
        <p:nvSpPr>
          <p:cNvPr id="8" name="Title 1">
            <a:extLst>
              <a:ext uri="{FF2B5EF4-FFF2-40B4-BE49-F238E27FC236}">
                <a16:creationId xmlns:a16="http://schemas.microsoft.com/office/drawing/2014/main" id="{6C5E0718-27AE-0142-B57F-A1302BDDE42F}"/>
              </a:ext>
            </a:extLst>
          </p:cNvPr>
          <p:cNvSpPr>
            <a:spLocks noGrp="1"/>
          </p:cNvSpPr>
          <p:nvPr>
            <p:ph type="ctrTitle"/>
          </p:nvPr>
        </p:nvSpPr>
        <p:spPr>
          <a:xfrm>
            <a:off x="777767" y="1849911"/>
            <a:ext cx="10270228" cy="2310030"/>
          </a:xfrm>
          <a:prstGeom prst="rect">
            <a:avLst/>
          </a:prstGeom>
        </p:spPr>
        <p:txBody>
          <a:bodyPr anchor="b">
            <a:normAutofit/>
          </a:bodyPr>
          <a:lstStyle>
            <a:lvl1pPr algn="l">
              <a:lnSpc>
                <a:spcPts val="7000"/>
              </a:lnSpc>
              <a:defRPr sz="6200" b="0" i="0">
                <a:solidFill>
                  <a:srgbClr val="0C3D5C"/>
                </a:solidFill>
                <a:latin typeface="Georgia" panose="02040502050405020303" pitchFamily="18" charset="0"/>
                <a:cs typeface="Calibri" panose="020F0502020204030204" pitchFamily="34" charset="0"/>
              </a:defRPr>
            </a:lvl1pPr>
          </a:lstStyle>
          <a:p>
            <a:r>
              <a:rPr lang="en-US"/>
              <a:t>Click to edit Master title style</a:t>
            </a:r>
          </a:p>
        </p:txBody>
      </p:sp>
      <p:sp>
        <p:nvSpPr>
          <p:cNvPr id="10" name="Subtitle 2">
            <a:extLst>
              <a:ext uri="{FF2B5EF4-FFF2-40B4-BE49-F238E27FC236}">
                <a16:creationId xmlns:a16="http://schemas.microsoft.com/office/drawing/2014/main" id="{D07DDEA9-6937-644A-817F-FFFFB6595309}"/>
              </a:ext>
            </a:extLst>
          </p:cNvPr>
          <p:cNvSpPr>
            <a:spLocks noGrp="1"/>
          </p:cNvSpPr>
          <p:nvPr>
            <p:ph type="subTitle" idx="1"/>
          </p:nvPr>
        </p:nvSpPr>
        <p:spPr>
          <a:xfrm>
            <a:off x="777767" y="4288720"/>
            <a:ext cx="10270227" cy="971073"/>
          </a:xfrm>
        </p:spPr>
        <p:txBody>
          <a:bodyPr/>
          <a:lstStyle>
            <a:lvl1pPr marL="0" indent="0" algn="l">
              <a:buNone/>
              <a:defRPr sz="2400" b="0" i="0">
                <a:solidFill>
                  <a:srgbClr val="0C3D5C">
                    <a:alpha val="60000"/>
                  </a:srgb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5188420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erior Blue">
    <p:spTree>
      <p:nvGrpSpPr>
        <p:cNvPr id="1" name=""/>
        <p:cNvGrpSpPr/>
        <p:nvPr/>
      </p:nvGrpSpPr>
      <p:grpSpPr>
        <a:xfrm>
          <a:off x="0" y="0"/>
          <a:ext cx="0" cy="0"/>
          <a:chOff x="0" y="0"/>
          <a:chExt cx="0" cy="0"/>
        </a:xfrm>
      </p:grpSpPr>
      <p:pic>
        <p:nvPicPr>
          <p:cNvPr id="8" name="Picture 2" descr="Related image">
            <a:extLst>
              <a:ext uri="{FF2B5EF4-FFF2-40B4-BE49-F238E27FC236}">
                <a16:creationId xmlns:a16="http://schemas.microsoft.com/office/drawing/2014/main" id="{899C6193-D6C6-4FBA-945F-CF31D703435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 y="0"/>
            <a:ext cx="12192000" cy="61587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5067508-507B-4432-B230-1F382BA6D909}"/>
              </a:ext>
            </a:extLst>
          </p:cNvPr>
          <p:cNvSpPr/>
          <p:nvPr userDrawn="1"/>
        </p:nvSpPr>
        <p:spPr>
          <a:xfrm>
            <a:off x="0" y="0"/>
            <a:ext cx="12192000" cy="6158753"/>
          </a:xfrm>
          <a:prstGeom prst="rect">
            <a:avLst/>
          </a:prstGeom>
          <a:solidFill>
            <a:srgbClr val="012D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3">
            <a:extLst>
              <a:ext uri="{FF2B5EF4-FFF2-40B4-BE49-F238E27FC236}">
                <a16:creationId xmlns:a16="http://schemas.microsoft.com/office/drawing/2014/main" id="{9FB63464-50C6-354E-A48A-F9EF43F07856}"/>
              </a:ext>
            </a:extLst>
          </p:cNvPr>
          <p:cNvSpPr>
            <a:spLocks noGrp="1"/>
          </p:cNvSpPr>
          <p:nvPr>
            <p:ph type="sldNum" sz="quarter" idx="12"/>
          </p:nvPr>
        </p:nvSpPr>
        <p:spPr>
          <a:xfrm>
            <a:off x="11047994" y="6374678"/>
            <a:ext cx="736599" cy="365125"/>
          </a:xfrm>
        </p:spPr>
        <p:txBody>
          <a:bodyPr/>
          <a:lstStyle>
            <a:lvl1pPr>
              <a:defRPr sz="1000" b="0" i="0">
                <a:solidFill>
                  <a:schemeClr val="bg1"/>
                </a:solidFill>
                <a:latin typeface="Calibri" panose="020F0502020204030204" pitchFamily="34" charset="0"/>
              </a:defRPr>
            </a:lvl1pPr>
          </a:lstStyle>
          <a:p>
            <a:fld id="{E649DA6F-B84B-F547-92F9-26CE0E2E013F}" type="slidenum">
              <a:rPr lang="en-US" smtClean="0"/>
              <a:pPr/>
              <a:t>‹#›</a:t>
            </a:fld>
            <a:endParaRPr lang="en-US"/>
          </a:p>
        </p:txBody>
      </p:sp>
      <p:cxnSp>
        <p:nvCxnSpPr>
          <p:cNvPr id="16" name="Straight Connector 15">
            <a:extLst>
              <a:ext uri="{FF2B5EF4-FFF2-40B4-BE49-F238E27FC236}">
                <a16:creationId xmlns:a16="http://schemas.microsoft.com/office/drawing/2014/main" id="{38BD5671-C5F2-0F42-82F8-7A7E2227EA93}"/>
              </a:ext>
            </a:extLst>
          </p:cNvPr>
          <p:cNvCxnSpPr>
            <a:cxnSpLocks/>
          </p:cNvCxnSpPr>
          <p:nvPr userDrawn="1"/>
        </p:nvCxnSpPr>
        <p:spPr>
          <a:xfrm>
            <a:off x="11784593" y="6440365"/>
            <a:ext cx="0" cy="22353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774C561-A689-0E43-A371-03E9BCF3A0C2}"/>
              </a:ext>
            </a:extLst>
          </p:cNvPr>
          <p:cNvPicPr>
            <a:picLocks noChangeAspect="1"/>
          </p:cNvPicPr>
          <p:nvPr userDrawn="1"/>
        </p:nvPicPr>
        <p:blipFill>
          <a:blip r:embed="rId3"/>
          <a:stretch>
            <a:fillRect/>
          </a:stretch>
        </p:blipFill>
        <p:spPr>
          <a:xfrm>
            <a:off x="11857912" y="6480537"/>
            <a:ext cx="161091" cy="143192"/>
          </a:xfrm>
          <a:prstGeom prst="rect">
            <a:avLst/>
          </a:prstGeom>
        </p:spPr>
      </p:pic>
      <p:sp>
        <p:nvSpPr>
          <p:cNvPr id="9" name="Subtitle 2">
            <a:extLst>
              <a:ext uri="{FF2B5EF4-FFF2-40B4-BE49-F238E27FC236}">
                <a16:creationId xmlns:a16="http://schemas.microsoft.com/office/drawing/2014/main" id="{C773B532-C175-8E40-B623-5BB313710F93}"/>
              </a:ext>
            </a:extLst>
          </p:cNvPr>
          <p:cNvSpPr>
            <a:spLocks noGrp="1"/>
          </p:cNvSpPr>
          <p:nvPr>
            <p:ph type="subTitle" idx="1" hasCustomPrompt="1"/>
          </p:nvPr>
        </p:nvSpPr>
        <p:spPr>
          <a:xfrm>
            <a:off x="497711" y="531524"/>
            <a:ext cx="9144000" cy="660680"/>
          </a:xfrm>
        </p:spPr>
        <p:txBody>
          <a:bodyPr>
            <a:normAutofit/>
          </a:bodyPr>
          <a:lstStyle>
            <a:lvl1pPr marL="0" indent="0" algn="l">
              <a:buNone/>
              <a:defRPr sz="3600" b="0" i="0">
                <a:solidFill>
                  <a:schemeClr val="bg1"/>
                </a:solidFill>
                <a:latin typeface="Georgia" panose="02040502050405020303" pitchFamily="18"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This is the title of a slide</a:t>
            </a:r>
          </a:p>
        </p:txBody>
      </p:sp>
      <p:pic>
        <p:nvPicPr>
          <p:cNvPr id="10" name="Picture 9" descr="A picture containing text, sign&#10;&#10;Description automatically generated">
            <a:extLst>
              <a:ext uri="{FF2B5EF4-FFF2-40B4-BE49-F238E27FC236}">
                <a16:creationId xmlns:a16="http://schemas.microsoft.com/office/drawing/2014/main" id="{2FE07481-C704-438F-A622-D5CF515364DD}"/>
              </a:ext>
            </a:extLst>
          </p:cNvPr>
          <p:cNvPicPr>
            <a:picLocks noChangeAspect="1"/>
          </p:cNvPicPr>
          <p:nvPr userDrawn="1"/>
        </p:nvPicPr>
        <p:blipFill>
          <a:blip r:embed="rId4">
            <a:alphaModFix/>
          </a:blip>
          <a:stretch>
            <a:fillRect/>
          </a:stretch>
        </p:blipFill>
        <p:spPr>
          <a:xfrm>
            <a:off x="9926174" y="6341473"/>
            <a:ext cx="1883058" cy="454732"/>
          </a:xfrm>
          <a:prstGeom prst="rect">
            <a:avLst/>
          </a:prstGeom>
        </p:spPr>
      </p:pic>
      <p:sp>
        <p:nvSpPr>
          <p:cNvPr id="11" name="Rectangle 4">
            <a:extLst>
              <a:ext uri="{FF2B5EF4-FFF2-40B4-BE49-F238E27FC236}">
                <a16:creationId xmlns:a16="http://schemas.microsoft.com/office/drawing/2014/main" id="{187CA819-EFED-4435-9B25-6E8F0A6D6F1E}"/>
              </a:ext>
            </a:extLst>
          </p:cNvPr>
          <p:cNvSpPr/>
          <p:nvPr userDrawn="1"/>
        </p:nvSpPr>
        <p:spPr>
          <a:xfrm>
            <a:off x="1" y="6386277"/>
            <a:ext cx="1016876" cy="365125"/>
          </a:xfrm>
          <a:custGeom>
            <a:avLst/>
            <a:gdLst>
              <a:gd name="connsiteX0" fmla="*/ 0 w 1216479"/>
              <a:gd name="connsiteY0" fmla="*/ 0 h 365125"/>
              <a:gd name="connsiteX1" fmla="*/ 1216479 w 1216479"/>
              <a:gd name="connsiteY1" fmla="*/ 0 h 365125"/>
              <a:gd name="connsiteX2" fmla="*/ 1216479 w 1216479"/>
              <a:gd name="connsiteY2" fmla="*/ 365125 h 365125"/>
              <a:gd name="connsiteX3" fmla="*/ 0 w 1216479"/>
              <a:gd name="connsiteY3" fmla="*/ 365125 h 365125"/>
              <a:gd name="connsiteX4" fmla="*/ 0 w 1216479"/>
              <a:gd name="connsiteY4" fmla="*/ 0 h 365125"/>
              <a:gd name="connsiteX0" fmla="*/ 0 w 1216479"/>
              <a:gd name="connsiteY0" fmla="*/ 0 h 365125"/>
              <a:gd name="connsiteX1" fmla="*/ 1216479 w 1216479"/>
              <a:gd name="connsiteY1" fmla="*/ 0 h 365125"/>
              <a:gd name="connsiteX2" fmla="*/ 906236 w 1216479"/>
              <a:gd name="connsiteY2" fmla="*/ 365125 h 365125"/>
              <a:gd name="connsiteX3" fmla="*/ 0 w 1216479"/>
              <a:gd name="connsiteY3" fmla="*/ 365125 h 365125"/>
              <a:gd name="connsiteX4" fmla="*/ 0 w 1216479"/>
              <a:gd name="connsiteY4" fmla="*/ 0 h 36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479" h="365125">
                <a:moveTo>
                  <a:pt x="0" y="0"/>
                </a:moveTo>
                <a:lnTo>
                  <a:pt x="1216479" y="0"/>
                </a:lnTo>
                <a:lnTo>
                  <a:pt x="906236" y="365125"/>
                </a:lnTo>
                <a:lnTo>
                  <a:pt x="0" y="365125"/>
                </a:lnTo>
                <a:lnTo>
                  <a:pt x="0" y="0"/>
                </a:lnTo>
                <a:close/>
              </a:path>
            </a:pathLst>
          </a:custGeom>
          <a:solidFill>
            <a:srgbClr val="012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5">
            <a:extLst>
              <a:ext uri="{FF2B5EF4-FFF2-40B4-BE49-F238E27FC236}">
                <a16:creationId xmlns:a16="http://schemas.microsoft.com/office/drawing/2014/main" id="{F351FF65-29AD-4380-8289-41CBC5F8629A}"/>
              </a:ext>
            </a:extLst>
          </p:cNvPr>
          <p:cNvSpPr txBox="1">
            <a:spLocks/>
          </p:cNvSpPr>
          <p:nvPr userDrawn="1"/>
        </p:nvSpPr>
        <p:spPr>
          <a:xfrm>
            <a:off x="382768" y="6386277"/>
            <a:ext cx="634109" cy="36512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bg1"/>
                </a:solidFill>
                <a:latin typeface="Calibri"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6338D7-35AE-4883-BC9A-A485EC5EFFFC}" type="slidenum">
              <a:rPr lang="en-US" smtClean="0">
                <a:latin typeface="+mn-lt"/>
              </a:rPr>
              <a:pPr/>
              <a:t>‹#›</a:t>
            </a:fld>
            <a:endParaRPr lang="en-US">
              <a:latin typeface="+mn-lt"/>
            </a:endParaRPr>
          </a:p>
        </p:txBody>
      </p:sp>
    </p:spTree>
    <p:extLst>
      <p:ext uri="{BB962C8B-B14F-4D97-AF65-F5344CB8AC3E}">
        <p14:creationId xmlns:p14="http://schemas.microsoft.com/office/powerpoint/2010/main" val="115987721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Interior White">
    <p:bg>
      <p:bgRef idx="1001">
        <a:schemeClr val="bg1"/>
      </p:bgRef>
    </p:bg>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C8A7ED42-0372-1043-8FFB-94D33B82CEC9}"/>
              </a:ext>
            </a:extLst>
          </p:cNvPr>
          <p:cNvSpPr>
            <a:spLocks noGrp="1"/>
          </p:cNvSpPr>
          <p:nvPr>
            <p:ph type="sldNum" sz="quarter" idx="12"/>
          </p:nvPr>
        </p:nvSpPr>
        <p:spPr>
          <a:xfrm>
            <a:off x="11047994" y="6374678"/>
            <a:ext cx="736599" cy="365125"/>
          </a:xfrm>
        </p:spPr>
        <p:txBody>
          <a:bodyPr/>
          <a:lstStyle>
            <a:lvl1pPr>
              <a:defRPr sz="1000" b="0" i="0">
                <a:solidFill>
                  <a:schemeClr val="bg1">
                    <a:lumMod val="65000"/>
                  </a:schemeClr>
                </a:solidFill>
                <a:latin typeface="Calibri" panose="020F0502020204030204" pitchFamily="34" charset="0"/>
              </a:defRPr>
            </a:lvl1pPr>
          </a:lstStyle>
          <a:p>
            <a:fld id="{E649DA6F-B84B-F547-92F9-26CE0E2E013F}" type="slidenum">
              <a:rPr lang="en-US" smtClean="0"/>
              <a:pPr/>
              <a:t>‹#›</a:t>
            </a:fld>
            <a:endParaRPr lang="en-US"/>
          </a:p>
        </p:txBody>
      </p:sp>
      <p:cxnSp>
        <p:nvCxnSpPr>
          <p:cNvPr id="11" name="Straight Connector 10">
            <a:extLst>
              <a:ext uri="{FF2B5EF4-FFF2-40B4-BE49-F238E27FC236}">
                <a16:creationId xmlns:a16="http://schemas.microsoft.com/office/drawing/2014/main" id="{4F959CD9-71E7-3B4D-A9CB-C9A7B0F79372}"/>
              </a:ext>
            </a:extLst>
          </p:cNvPr>
          <p:cNvCxnSpPr>
            <a:cxnSpLocks/>
          </p:cNvCxnSpPr>
          <p:nvPr userDrawn="1"/>
        </p:nvCxnSpPr>
        <p:spPr>
          <a:xfrm>
            <a:off x="11784593" y="6440365"/>
            <a:ext cx="0" cy="223537"/>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5AFD0F3-B527-E04E-A5A3-7E48FE96B067}"/>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tretch>
            <a:fillRect/>
          </a:stretch>
        </p:blipFill>
        <p:spPr>
          <a:xfrm>
            <a:off x="11857914" y="6480537"/>
            <a:ext cx="161090" cy="143191"/>
          </a:xfrm>
          <a:prstGeom prst="rect">
            <a:avLst/>
          </a:prstGeom>
        </p:spPr>
      </p:pic>
      <p:sp>
        <p:nvSpPr>
          <p:cNvPr id="6" name="Title Placeholder 1">
            <a:extLst>
              <a:ext uri="{FF2B5EF4-FFF2-40B4-BE49-F238E27FC236}">
                <a16:creationId xmlns:a16="http://schemas.microsoft.com/office/drawing/2014/main" id="{C3CE6C08-A867-1048-9E5F-DD3E8388A181}"/>
              </a:ext>
            </a:extLst>
          </p:cNvPr>
          <p:cNvSpPr>
            <a:spLocks noGrp="1"/>
          </p:cNvSpPr>
          <p:nvPr>
            <p:ph type="title"/>
          </p:nvPr>
        </p:nvSpPr>
        <p:spPr>
          <a:xfrm>
            <a:off x="498476" y="529423"/>
            <a:ext cx="10941685" cy="613577"/>
          </a:xfrm>
          <a:prstGeom prst="rect">
            <a:avLst/>
          </a:prstGeom>
        </p:spPr>
        <p:txBody>
          <a:bodyPr vert="horz" lIns="91440" tIns="45720" rIns="91440" bIns="45720" rtlCol="0" anchor="t">
            <a:normAutofit/>
          </a:bodyPr>
          <a:lstStyle>
            <a:lvl1pPr>
              <a:defRPr sz="3600"/>
            </a:lvl1pPr>
          </a:lstStyle>
          <a:p>
            <a:r>
              <a:rPr lang="en-US"/>
              <a:t>Click to edit Master title style</a:t>
            </a:r>
          </a:p>
        </p:txBody>
      </p:sp>
      <p:sp>
        <p:nvSpPr>
          <p:cNvPr id="8" name="Content Placeholder 2">
            <a:extLst>
              <a:ext uri="{FF2B5EF4-FFF2-40B4-BE49-F238E27FC236}">
                <a16:creationId xmlns:a16="http://schemas.microsoft.com/office/drawing/2014/main" id="{333568D0-D8EA-D541-B3FE-F2D5440E27F0}"/>
              </a:ext>
            </a:extLst>
          </p:cNvPr>
          <p:cNvSpPr>
            <a:spLocks noGrp="1"/>
          </p:cNvSpPr>
          <p:nvPr>
            <p:ph sz="quarter" idx="13"/>
          </p:nvPr>
        </p:nvSpPr>
        <p:spPr>
          <a:xfrm>
            <a:off x="498476" y="1279525"/>
            <a:ext cx="5326410" cy="5095153"/>
          </a:xfrm>
        </p:spPr>
        <p:txBody>
          <a:bodyPr>
            <a:normAutofit/>
          </a:bodyPr>
          <a:lstStyle>
            <a:lvl1pPr>
              <a:defRPr sz="24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D24DBE57-853A-6E4D-BBB8-59DC45D42B58}"/>
              </a:ext>
            </a:extLst>
          </p:cNvPr>
          <p:cNvSpPr>
            <a:spLocks noGrp="1"/>
          </p:cNvSpPr>
          <p:nvPr>
            <p:ph sz="quarter" idx="14"/>
          </p:nvPr>
        </p:nvSpPr>
        <p:spPr>
          <a:xfrm>
            <a:off x="6113751" y="1279525"/>
            <a:ext cx="5326410" cy="5095153"/>
          </a:xfrm>
        </p:spPr>
        <p:txBody>
          <a:bodyPr>
            <a:normAutofit/>
          </a:bodyPr>
          <a:lstStyle>
            <a:lvl1pPr>
              <a:defRPr sz="24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94175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New Era 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3703"/>
          </a:xfrm>
          <a:prstGeom prst="rect">
            <a:avLst/>
          </a:prstGeom>
        </p:spPr>
        <p:txBody>
          <a:bodyPr>
            <a:normAutofit/>
          </a:bodyPr>
          <a:lstStyle>
            <a:lvl1pPr algn="l">
              <a:defRPr sz="3600">
                <a:solidFill>
                  <a:srgbClr val="002D6A"/>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normAutofit/>
          </a:bodyPr>
          <a:lstStyle>
            <a:lvl1pPr>
              <a:defRPr sz="1800">
                <a:solidFill>
                  <a:schemeClr val="bg2">
                    <a:lumMod val="25000"/>
                  </a:schemeClr>
                </a:solidFill>
                <a:latin typeface="Segoe UI" panose="020B0502040204020203" pitchFamily="34" charset="0"/>
                <a:cs typeface="Segoe UI" panose="020B0502040204020203" pitchFamily="34" charset="0"/>
              </a:defRPr>
            </a:lvl1pPr>
            <a:lvl2pPr>
              <a:defRPr sz="1800">
                <a:solidFill>
                  <a:schemeClr val="bg2">
                    <a:lumMod val="25000"/>
                  </a:schemeClr>
                </a:solidFill>
                <a:latin typeface="Segoe UI" panose="020B0502040204020203" pitchFamily="34" charset="0"/>
                <a:cs typeface="Segoe UI" panose="020B0502040204020203" pitchFamily="34" charset="0"/>
              </a:defRPr>
            </a:lvl2pPr>
            <a:lvl3pPr>
              <a:defRPr sz="1800">
                <a:solidFill>
                  <a:schemeClr val="bg2">
                    <a:lumMod val="25000"/>
                  </a:schemeClr>
                </a:solidFill>
                <a:latin typeface="Segoe UI" panose="020B0502040204020203" pitchFamily="34" charset="0"/>
                <a:cs typeface="Segoe UI" panose="020B0502040204020203" pitchFamily="34" charset="0"/>
              </a:defRPr>
            </a:lvl3pPr>
            <a:lvl4pPr>
              <a:defRPr sz="1800">
                <a:solidFill>
                  <a:schemeClr val="bg2">
                    <a:lumMod val="25000"/>
                  </a:schemeClr>
                </a:solidFill>
                <a:latin typeface="Segoe UI" panose="020B0502040204020203" pitchFamily="34" charset="0"/>
                <a:cs typeface="Segoe UI" panose="020B0502040204020203" pitchFamily="34" charset="0"/>
              </a:defRPr>
            </a:lvl4pPr>
            <a:lvl5pPr>
              <a:defRPr sz="1800">
                <a:solidFill>
                  <a:schemeClr val="bg2">
                    <a:lumMod val="25000"/>
                  </a:schemeClr>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p:cNvSpPr>
            <a:spLocks noGrp="1"/>
          </p:cNvSpPr>
          <p:nvPr>
            <p:ph type="body" sz="quarter" idx="13"/>
          </p:nvPr>
        </p:nvSpPr>
        <p:spPr>
          <a:xfrm>
            <a:off x="823912" y="988828"/>
            <a:ext cx="10529888" cy="478465"/>
          </a:xfrm>
          <a:prstGeom prst="rect">
            <a:avLst/>
          </a:prstGeom>
        </p:spPr>
        <p:txBody>
          <a:bodyPr/>
          <a:lstStyle>
            <a:lvl1pPr marL="0" indent="0" algn="l">
              <a:buNone/>
              <a:defRPr sz="2400">
                <a:solidFill>
                  <a:srgbClr val="4CC7E9"/>
                </a:solidFill>
                <a:latin typeface="Segoe UI" panose="020B0502040204020203" pitchFamily="34" charset="0"/>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274214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New Era 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3703"/>
          </a:xfrm>
          <a:prstGeom prst="rect">
            <a:avLst/>
          </a:prstGeom>
        </p:spPr>
        <p:txBody>
          <a:bodyPr>
            <a:normAutofit/>
          </a:bodyPr>
          <a:lstStyle>
            <a:lvl1pPr algn="l">
              <a:defRPr sz="3600">
                <a:solidFill>
                  <a:srgbClr val="002D6A"/>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normAutofit/>
          </a:bodyPr>
          <a:lstStyle>
            <a:lvl1pPr>
              <a:defRPr sz="1800">
                <a:solidFill>
                  <a:schemeClr val="bg2">
                    <a:lumMod val="25000"/>
                  </a:schemeClr>
                </a:solidFill>
                <a:latin typeface="Segoe UI" panose="020B0502040204020203" pitchFamily="34" charset="0"/>
                <a:cs typeface="Segoe UI" panose="020B0502040204020203" pitchFamily="34" charset="0"/>
              </a:defRPr>
            </a:lvl1pPr>
            <a:lvl2pPr>
              <a:defRPr sz="1800">
                <a:solidFill>
                  <a:schemeClr val="bg2">
                    <a:lumMod val="25000"/>
                  </a:schemeClr>
                </a:solidFill>
                <a:latin typeface="Segoe UI" panose="020B0502040204020203" pitchFamily="34" charset="0"/>
                <a:cs typeface="Segoe UI" panose="020B0502040204020203" pitchFamily="34" charset="0"/>
              </a:defRPr>
            </a:lvl2pPr>
            <a:lvl3pPr>
              <a:defRPr sz="1800">
                <a:solidFill>
                  <a:schemeClr val="bg2">
                    <a:lumMod val="25000"/>
                  </a:schemeClr>
                </a:solidFill>
                <a:latin typeface="Segoe UI" panose="020B0502040204020203" pitchFamily="34" charset="0"/>
                <a:cs typeface="Segoe UI" panose="020B0502040204020203" pitchFamily="34" charset="0"/>
              </a:defRPr>
            </a:lvl3pPr>
            <a:lvl4pPr>
              <a:defRPr sz="1800">
                <a:solidFill>
                  <a:schemeClr val="bg2">
                    <a:lumMod val="25000"/>
                  </a:schemeClr>
                </a:solidFill>
                <a:latin typeface="Segoe UI" panose="020B0502040204020203" pitchFamily="34" charset="0"/>
                <a:cs typeface="Segoe UI" panose="020B0502040204020203" pitchFamily="34" charset="0"/>
              </a:defRPr>
            </a:lvl4pPr>
            <a:lvl5pPr>
              <a:defRPr sz="1800">
                <a:solidFill>
                  <a:schemeClr val="bg2">
                    <a:lumMod val="25000"/>
                  </a:schemeClr>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p:cNvSpPr>
            <a:spLocks noGrp="1"/>
          </p:cNvSpPr>
          <p:nvPr>
            <p:ph type="body" sz="quarter" idx="13"/>
          </p:nvPr>
        </p:nvSpPr>
        <p:spPr>
          <a:xfrm>
            <a:off x="823912" y="988828"/>
            <a:ext cx="10529888" cy="478465"/>
          </a:xfrm>
          <a:prstGeom prst="rect">
            <a:avLst/>
          </a:prstGeom>
        </p:spPr>
        <p:txBody>
          <a:bodyPr/>
          <a:lstStyle>
            <a:lvl1pPr marL="0" indent="0" algn="l">
              <a:buNone/>
              <a:defRPr sz="2400">
                <a:solidFill>
                  <a:srgbClr val="4CC7E9"/>
                </a:solidFill>
                <a:latin typeface="Segoe UI" panose="020B0502040204020203" pitchFamily="34" charset="0"/>
                <a:cs typeface="Segoe UI" panose="020B0502040204020203" pitchFamily="34" charset="0"/>
              </a:defRPr>
            </a:lvl1pPr>
          </a:lstStyle>
          <a:p>
            <a:pPr lvl="0"/>
            <a:r>
              <a:rPr lang="en-US"/>
              <a:t>Edit Master text styles</a:t>
            </a:r>
          </a:p>
        </p:txBody>
      </p:sp>
      <p:sp>
        <p:nvSpPr>
          <p:cNvPr id="5" name="Rectangle 4">
            <a:extLst>
              <a:ext uri="{FF2B5EF4-FFF2-40B4-BE49-F238E27FC236}">
                <a16:creationId xmlns:a16="http://schemas.microsoft.com/office/drawing/2014/main" id="{15A46D16-9EE8-2B6F-93C0-B36D8D264382}"/>
              </a:ext>
            </a:extLst>
          </p:cNvPr>
          <p:cNvSpPr/>
          <p:nvPr userDrawn="1"/>
        </p:nvSpPr>
        <p:spPr>
          <a:xfrm>
            <a:off x="-2" y="0"/>
            <a:ext cx="4637315" cy="6858000"/>
          </a:xfrm>
          <a:prstGeom prst="rect">
            <a:avLst/>
          </a:prstGeom>
          <a:solidFill>
            <a:srgbClr val="4AC6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0789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Section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0AF3BF-B945-CB42-9A6A-4560C0A5C89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descr="A group of people sitting around a table&#10;&#10;Description automatically generated with medium confidence">
            <a:extLst>
              <a:ext uri="{FF2B5EF4-FFF2-40B4-BE49-F238E27FC236}">
                <a16:creationId xmlns:a16="http://schemas.microsoft.com/office/drawing/2014/main" id="{E725E688-64D6-C12F-231B-FFD3E6EBDADE}"/>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4076481-CB57-2A56-0795-C636FDA02249}"/>
              </a:ext>
            </a:extLst>
          </p:cNvPr>
          <p:cNvSpPr/>
          <p:nvPr userDrawn="1"/>
        </p:nvSpPr>
        <p:spPr>
          <a:xfrm>
            <a:off x="0" y="2628"/>
            <a:ext cx="12192000" cy="6855372"/>
          </a:xfrm>
          <a:prstGeom prst="rect">
            <a:avLst/>
          </a:prstGeom>
          <a:solidFill>
            <a:srgbClr val="002D6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5399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ection Title">
    <p:spTree>
      <p:nvGrpSpPr>
        <p:cNvPr id="1" name=""/>
        <p:cNvGrpSpPr/>
        <p:nvPr/>
      </p:nvGrpSpPr>
      <p:grpSpPr>
        <a:xfrm>
          <a:off x="0" y="0"/>
          <a:ext cx="0" cy="0"/>
          <a:chOff x="0" y="0"/>
          <a:chExt cx="0" cy="0"/>
        </a:xfrm>
      </p:grpSpPr>
      <p:pic>
        <p:nvPicPr>
          <p:cNvPr id="6" name="Picture 5" descr="A group of people sitting around a table&#10;&#10;Description automatically generated">
            <a:extLst>
              <a:ext uri="{FF2B5EF4-FFF2-40B4-BE49-F238E27FC236}">
                <a16:creationId xmlns:a16="http://schemas.microsoft.com/office/drawing/2014/main" id="{653FA897-0BA8-3691-C2CB-E74747CFD65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5372"/>
          </a:xfrm>
          <a:prstGeom prst="rect">
            <a:avLst/>
          </a:prstGeom>
        </p:spPr>
      </p:pic>
      <p:sp>
        <p:nvSpPr>
          <p:cNvPr id="2" name="Rectangle 1">
            <a:extLst>
              <a:ext uri="{FF2B5EF4-FFF2-40B4-BE49-F238E27FC236}">
                <a16:creationId xmlns:a16="http://schemas.microsoft.com/office/drawing/2014/main" id="{64076481-CB57-2A56-0795-C636FDA02249}"/>
              </a:ext>
            </a:extLst>
          </p:cNvPr>
          <p:cNvSpPr/>
          <p:nvPr userDrawn="1"/>
        </p:nvSpPr>
        <p:spPr>
          <a:xfrm>
            <a:off x="0" y="2628"/>
            <a:ext cx="12192000" cy="6855372"/>
          </a:xfrm>
          <a:prstGeom prst="rect">
            <a:avLst/>
          </a:prstGeom>
          <a:solidFill>
            <a:srgbClr val="002D6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4144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Section Tit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076481-CB57-2A56-0795-C636FDA02249}"/>
              </a:ext>
            </a:extLst>
          </p:cNvPr>
          <p:cNvSpPr/>
          <p:nvPr userDrawn="1"/>
        </p:nvSpPr>
        <p:spPr>
          <a:xfrm>
            <a:off x="-4241800" y="2628"/>
            <a:ext cx="12192000" cy="6855372"/>
          </a:xfrm>
          <a:prstGeom prst="rect">
            <a:avLst/>
          </a:prstGeom>
          <a:solidFill>
            <a:srgbClr val="002D6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8461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868A441F-39A3-8B48-918A-E9DC2BD18015}"/>
              </a:ext>
            </a:extLst>
          </p:cNvPr>
          <p:cNvSpPr>
            <a:spLocks noGrp="1"/>
          </p:cNvSpPr>
          <p:nvPr>
            <p:ph type="sldNum" sz="quarter" idx="12"/>
          </p:nvPr>
        </p:nvSpPr>
        <p:spPr>
          <a:xfrm>
            <a:off x="11047994" y="6374678"/>
            <a:ext cx="736599" cy="365125"/>
          </a:xfrm>
        </p:spPr>
        <p:txBody>
          <a:bodyPr/>
          <a:lstStyle>
            <a:lvl1pPr>
              <a:defRPr sz="1000" b="0" i="0">
                <a:solidFill>
                  <a:schemeClr val="bg1">
                    <a:lumMod val="65000"/>
                  </a:schemeClr>
                </a:solidFill>
                <a:latin typeface="Calibri" panose="020F0502020204030204" pitchFamily="34" charset="0"/>
              </a:defRPr>
            </a:lvl1pPr>
          </a:lstStyle>
          <a:p>
            <a:fld id="{E649DA6F-B84B-F547-92F9-26CE0E2E013F}" type="slidenum">
              <a:rPr lang="en-US" smtClean="0"/>
              <a:pPr/>
              <a:t>‹#›</a:t>
            </a:fld>
            <a:endParaRPr lang="en-US"/>
          </a:p>
        </p:txBody>
      </p:sp>
      <p:cxnSp>
        <p:nvCxnSpPr>
          <p:cNvPr id="10" name="Straight Connector 9">
            <a:extLst>
              <a:ext uri="{FF2B5EF4-FFF2-40B4-BE49-F238E27FC236}">
                <a16:creationId xmlns:a16="http://schemas.microsoft.com/office/drawing/2014/main" id="{53F017BB-D5BA-674F-AEEB-4F835944AC58}"/>
              </a:ext>
            </a:extLst>
          </p:cNvPr>
          <p:cNvCxnSpPr>
            <a:cxnSpLocks/>
          </p:cNvCxnSpPr>
          <p:nvPr userDrawn="1"/>
        </p:nvCxnSpPr>
        <p:spPr>
          <a:xfrm>
            <a:off x="11784593" y="6440365"/>
            <a:ext cx="0" cy="223537"/>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85675CE-CFB7-AA43-8463-C0478BAEC61D}"/>
              </a:ext>
            </a:extLst>
          </p:cNvPr>
          <p:cNvPicPr>
            <a:picLocks noChangeAspect="1"/>
          </p:cNvPicPr>
          <p:nvPr userDrawn="1"/>
        </p:nvPicPr>
        <p:blipFill>
          <a:blip r:embed="rId2">
            <a:alphaModFix amt="30000"/>
          </a:blip>
          <a:stretch>
            <a:fillRect/>
          </a:stretch>
        </p:blipFill>
        <p:spPr>
          <a:xfrm>
            <a:off x="11857914" y="6480537"/>
            <a:ext cx="161090" cy="143191"/>
          </a:xfrm>
          <a:prstGeom prst="rect">
            <a:avLst/>
          </a:prstGeom>
        </p:spPr>
      </p:pic>
    </p:spTree>
    <p:extLst>
      <p:ext uri="{BB962C8B-B14F-4D97-AF65-F5344CB8AC3E}">
        <p14:creationId xmlns:p14="http://schemas.microsoft.com/office/powerpoint/2010/main" val="30784328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7D75C8-7781-594C-96AC-DE526B87254D}"/>
              </a:ext>
            </a:extLst>
          </p:cNvPr>
          <p:cNvSpPr/>
          <p:nvPr userDrawn="1"/>
        </p:nvSpPr>
        <p:spPr>
          <a:xfrm>
            <a:off x="0" y="0"/>
            <a:ext cx="12192000" cy="6858000"/>
          </a:xfrm>
          <a:prstGeom prst="rect">
            <a:avLst/>
          </a:prstGeom>
          <a:solidFill>
            <a:srgbClr val="0C3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Calibri" panose="020F0502020204030204" pitchFamily="34" charset="0"/>
            </a:endParaRPr>
          </a:p>
        </p:txBody>
      </p:sp>
      <p:sp>
        <p:nvSpPr>
          <p:cNvPr id="13" name="Slide Number Placeholder 3">
            <a:extLst>
              <a:ext uri="{FF2B5EF4-FFF2-40B4-BE49-F238E27FC236}">
                <a16:creationId xmlns:a16="http://schemas.microsoft.com/office/drawing/2014/main" id="{F56B8F99-DD49-344E-922E-48BFBDE3E9AC}"/>
              </a:ext>
            </a:extLst>
          </p:cNvPr>
          <p:cNvSpPr>
            <a:spLocks noGrp="1"/>
          </p:cNvSpPr>
          <p:nvPr>
            <p:ph type="sldNum" sz="quarter" idx="12"/>
          </p:nvPr>
        </p:nvSpPr>
        <p:spPr>
          <a:xfrm>
            <a:off x="11047994" y="6374678"/>
            <a:ext cx="736599" cy="365125"/>
          </a:xfrm>
        </p:spPr>
        <p:txBody>
          <a:bodyPr/>
          <a:lstStyle>
            <a:lvl1pPr>
              <a:defRPr sz="1000" b="0" i="0">
                <a:solidFill>
                  <a:schemeClr val="bg1"/>
                </a:solidFill>
                <a:latin typeface="Calibri" panose="020F0502020204030204" pitchFamily="34" charset="0"/>
              </a:defRPr>
            </a:lvl1pPr>
          </a:lstStyle>
          <a:p>
            <a:fld id="{E649DA6F-B84B-F547-92F9-26CE0E2E013F}" type="slidenum">
              <a:rPr lang="en-US" smtClean="0"/>
              <a:pPr/>
              <a:t>‹#›</a:t>
            </a:fld>
            <a:endParaRPr lang="en-US"/>
          </a:p>
        </p:txBody>
      </p:sp>
      <p:cxnSp>
        <p:nvCxnSpPr>
          <p:cNvPr id="14" name="Straight Connector 13">
            <a:extLst>
              <a:ext uri="{FF2B5EF4-FFF2-40B4-BE49-F238E27FC236}">
                <a16:creationId xmlns:a16="http://schemas.microsoft.com/office/drawing/2014/main" id="{8F9DF4CF-ACAC-2E46-AC8E-C54E60A721A2}"/>
              </a:ext>
            </a:extLst>
          </p:cNvPr>
          <p:cNvCxnSpPr>
            <a:cxnSpLocks/>
          </p:cNvCxnSpPr>
          <p:nvPr userDrawn="1"/>
        </p:nvCxnSpPr>
        <p:spPr>
          <a:xfrm>
            <a:off x="11784593" y="6440365"/>
            <a:ext cx="0" cy="22353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DFA9914D-A01D-C443-978B-6E3B015732F2}"/>
              </a:ext>
            </a:extLst>
          </p:cNvPr>
          <p:cNvPicPr>
            <a:picLocks noChangeAspect="1"/>
          </p:cNvPicPr>
          <p:nvPr userDrawn="1"/>
        </p:nvPicPr>
        <p:blipFill>
          <a:blip r:embed="rId2"/>
          <a:stretch>
            <a:fillRect/>
          </a:stretch>
        </p:blipFill>
        <p:spPr>
          <a:xfrm>
            <a:off x="11857912" y="6480537"/>
            <a:ext cx="161091" cy="143192"/>
          </a:xfrm>
          <a:prstGeom prst="rect">
            <a:avLst/>
          </a:prstGeom>
        </p:spPr>
      </p:pic>
    </p:spTree>
    <p:extLst>
      <p:ext uri="{BB962C8B-B14F-4D97-AF65-F5344CB8AC3E}">
        <p14:creationId xmlns:p14="http://schemas.microsoft.com/office/powerpoint/2010/main" val="3803534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alf Blue w/Pattern">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26745C6-5DD1-E445-BFAC-747BE6A7E1D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96000" y="-1"/>
            <a:ext cx="12191998" cy="6857999"/>
          </a:xfrm>
          <a:prstGeom prst="rect">
            <a:avLst/>
          </a:prstGeom>
        </p:spPr>
      </p:pic>
      <p:sp>
        <p:nvSpPr>
          <p:cNvPr id="8" name="Rectangle 7">
            <a:extLst>
              <a:ext uri="{FF2B5EF4-FFF2-40B4-BE49-F238E27FC236}">
                <a16:creationId xmlns:a16="http://schemas.microsoft.com/office/drawing/2014/main" id="{2F7247F2-677B-3E47-A87C-B9FCAE32151B}"/>
              </a:ext>
            </a:extLst>
          </p:cNvPr>
          <p:cNvSpPr/>
          <p:nvPr userDrawn="1"/>
        </p:nvSpPr>
        <p:spPr>
          <a:xfrm>
            <a:off x="0" y="0"/>
            <a:ext cx="6096000" cy="6858000"/>
          </a:xfrm>
          <a:prstGeom prst="rect">
            <a:avLst/>
          </a:prstGeom>
          <a:solidFill>
            <a:srgbClr val="0C3D5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Calibri" panose="020F0502020204030204" pitchFamily="34" charset="0"/>
            </a:endParaRPr>
          </a:p>
        </p:txBody>
      </p:sp>
      <p:sp>
        <p:nvSpPr>
          <p:cNvPr id="2" name="Title 1">
            <a:extLst>
              <a:ext uri="{FF2B5EF4-FFF2-40B4-BE49-F238E27FC236}">
                <a16:creationId xmlns:a16="http://schemas.microsoft.com/office/drawing/2014/main" id="{05A8BB80-FB84-3445-B109-A39107BD125C}"/>
              </a:ext>
            </a:extLst>
          </p:cNvPr>
          <p:cNvSpPr>
            <a:spLocks noGrp="1"/>
          </p:cNvSpPr>
          <p:nvPr>
            <p:ph type="title" hasCustomPrompt="1"/>
          </p:nvPr>
        </p:nvSpPr>
        <p:spPr>
          <a:xfrm>
            <a:off x="839788" y="2343685"/>
            <a:ext cx="3932237" cy="2169042"/>
          </a:xfrm>
        </p:spPr>
        <p:txBody>
          <a:bodyPr anchor="ctr">
            <a:normAutofit/>
          </a:bodyPr>
          <a:lstStyle>
            <a:lvl1pPr>
              <a:defRPr sz="3600" b="0" i="0">
                <a:solidFill>
                  <a:schemeClr val="bg1"/>
                </a:solidFill>
                <a:latin typeface="Georgia" panose="02040502050405020303" pitchFamily="18" charset="0"/>
              </a:defRPr>
            </a:lvl1pPr>
          </a:lstStyle>
          <a:p>
            <a:r>
              <a:rPr lang="en-US"/>
              <a:t>Click to Master title style edit</a:t>
            </a:r>
          </a:p>
        </p:txBody>
      </p:sp>
      <p:sp>
        <p:nvSpPr>
          <p:cNvPr id="3" name="Content Placeholder 2">
            <a:extLst>
              <a:ext uri="{FF2B5EF4-FFF2-40B4-BE49-F238E27FC236}">
                <a16:creationId xmlns:a16="http://schemas.microsoft.com/office/drawing/2014/main" id="{1ECC0221-D82B-E841-8327-919B2E2CE886}"/>
              </a:ext>
            </a:extLst>
          </p:cNvPr>
          <p:cNvSpPr>
            <a:spLocks noGrp="1"/>
          </p:cNvSpPr>
          <p:nvPr>
            <p:ph idx="1"/>
          </p:nvPr>
        </p:nvSpPr>
        <p:spPr>
          <a:xfrm>
            <a:off x="6419321" y="987425"/>
            <a:ext cx="5561012" cy="4881563"/>
          </a:xfrm>
        </p:spPr>
        <p:txBody>
          <a:bodyPr/>
          <a:lstStyle>
            <a:lvl1pPr>
              <a:spcAft>
                <a:spcPts val="1200"/>
              </a:spcAft>
              <a:buClr>
                <a:srgbClr val="004770"/>
              </a:buClr>
              <a:buSzPct val="80000"/>
              <a:defRPr sz="2800" b="0" i="0">
                <a:latin typeface="+mj-lt"/>
              </a:defRPr>
            </a:lvl1pPr>
            <a:lvl2pPr>
              <a:spcAft>
                <a:spcPts val="1200"/>
              </a:spcAft>
              <a:buClr>
                <a:srgbClr val="004770"/>
              </a:buClr>
              <a:buSzPct val="80000"/>
              <a:defRPr sz="2800" b="0" i="0">
                <a:latin typeface="+mj-lt"/>
              </a:defRPr>
            </a:lvl2pPr>
            <a:lvl3pPr>
              <a:spcAft>
                <a:spcPts val="1200"/>
              </a:spcAft>
              <a:buClr>
                <a:srgbClr val="004770"/>
              </a:buClr>
              <a:buSzPct val="80000"/>
              <a:defRPr sz="2400" b="0" i="0">
                <a:latin typeface="+mj-lt"/>
              </a:defRPr>
            </a:lvl3pPr>
            <a:lvl4pPr>
              <a:spcAft>
                <a:spcPts val="1200"/>
              </a:spcAft>
              <a:buClr>
                <a:srgbClr val="004770"/>
              </a:buClr>
              <a:buSzPct val="80000"/>
              <a:defRPr sz="2000" b="0" i="0">
                <a:latin typeface="+mj-lt"/>
              </a:defRPr>
            </a:lvl4pPr>
            <a:lvl5pPr>
              <a:spcAft>
                <a:spcPts val="1200"/>
              </a:spcAft>
              <a:buClr>
                <a:srgbClr val="004770"/>
              </a:buClr>
              <a:buSzPct val="80000"/>
              <a:defRPr sz="2000" b="0" i="0">
                <a:latin typeface="+mj-lt"/>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3">
            <a:extLst>
              <a:ext uri="{FF2B5EF4-FFF2-40B4-BE49-F238E27FC236}">
                <a16:creationId xmlns:a16="http://schemas.microsoft.com/office/drawing/2014/main" id="{2295E0C6-3D8B-4143-B790-E0AB033A808E}"/>
              </a:ext>
            </a:extLst>
          </p:cNvPr>
          <p:cNvSpPr>
            <a:spLocks noGrp="1"/>
          </p:cNvSpPr>
          <p:nvPr>
            <p:ph type="sldNum" sz="quarter" idx="12"/>
          </p:nvPr>
        </p:nvSpPr>
        <p:spPr>
          <a:xfrm>
            <a:off x="11047994" y="6374678"/>
            <a:ext cx="736599" cy="365125"/>
          </a:xfrm>
        </p:spPr>
        <p:txBody>
          <a:bodyPr/>
          <a:lstStyle>
            <a:lvl1pPr>
              <a:defRPr sz="1000" b="0" i="0">
                <a:solidFill>
                  <a:schemeClr val="bg1">
                    <a:lumMod val="65000"/>
                  </a:schemeClr>
                </a:solidFill>
                <a:latin typeface="Calibri" panose="020F0502020204030204" pitchFamily="34" charset="0"/>
              </a:defRPr>
            </a:lvl1pPr>
          </a:lstStyle>
          <a:p>
            <a:fld id="{E649DA6F-B84B-F547-92F9-26CE0E2E013F}" type="slidenum">
              <a:rPr lang="en-US" smtClean="0"/>
              <a:pPr/>
              <a:t>‹#›</a:t>
            </a:fld>
            <a:endParaRPr lang="en-US"/>
          </a:p>
        </p:txBody>
      </p:sp>
      <p:cxnSp>
        <p:nvCxnSpPr>
          <p:cNvPr id="15" name="Straight Connector 14">
            <a:extLst>
              <a:ext uri="{FF2B5EF4-FFF2-40B4-BE49-F238E27FC236}">
                <a16:creationId xmlns:a16="http://schemas.microsoft.com/office/drawing/2014/main" id="{54A5B20E-73F4-DB42-97BC-FC124EACC67F}"/>
              </a:ext>
            </a:extLst>
          </p:cNvPr>
          <p:cNvCxnSpPr>
            <a:cxnSpLocks/>
          </p:cNvCxnSpPr>
          <p:nvPr userDrawn="1"/>
        </p:nvCxnSpPr>
        <p:spPr>
          <a:xfrm>
            <a:off x="11784593" y="6440365"/>
            <a:ext cx="0" cy="223537"/>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1D55311-F395-1247-95AF-65A68A0F7019}"/>
              </a:ext>
            </a:extLst>
          </p:cNvPr>
          <p:cNvPicPr>
            <a:picLocks noChangeAspect="1"/>
          </p:cNvPicPr>
          <p:nvPr userDrawn="1"/>
        </p:nvPicPr>
        <p:blipFill>
          <a:blip r:embed="rId4">
            <a:alphaModFix amt="30000"/>
          </a:blip>
          <a:stretch>
            <a:fillRect/>
          </a:stretch>
        </p:blipFill>
        <p:spPr>
          <a:xfrm>
            <a:off x="11857914" y="6480537"/>
            <a:ext cx="161090" cy="143191"/>
          </a:xfrm>
          <a:prstGeom prst="rect">
            <a:avLst/>
          </a:prstGeom>
        </p:spPr>
      </p:pic>
    </p:spTree>
    <p:extLst>
      <p:ext uri="{BB962C8B-B14F-4D97-AF65-F5344CB8AC3E}">
        <p14:creationId xmlns:p14="http://schemas.microsoft.com/office/powerpoint/2010/main" val="1700944360"/>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BC40AE-4FF9-FA4B-A972-F47812BF9DA6}"/>
              </a:ext>
            </a:extLst>
          </p:cNvPr>
          <p:cNvSpPr/>
          <p:nvPr userDrawn="1"/>
        </p:nvSpPr>
        <p:spPr>
          <a:xfrm>
            <a:off x="0" y="0"/>
            <a:ext cx="12192000" cy="6863809"/>
          </a:xfrm>
          <a:prstGeom prst="rect">
            <a:avLst/>
          </a:prstGeom>
          <a:solidFill>
            <a:srgbClr val="0C3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Calibri" panose="020F0502020204030204" pitchFamily="34" charset="0"/>
            </a:endParaRPr>
          </a:p>
        </p:txBody>
      </p:sp>
      <p:sp>
        <p:nvSpPr>
          <p:cNvPr id="11" name="Slide Number Placeholder 3">
            <a:extLst>
              <a:ext uri="{FF2B5EF4-FFF2-40B4-BE49-F238E27FC236}">
                <a16:creationId xmlns:a16="http://schemas.microsoft.com/office/drawing/2014/main" id="{65107C74-072B-1D4D-85A2-9F7A6D83264A}"/>
              </a:ext>
            </a:extLst>
          </p:cNvPr>
          <p:cNvSpPr>
            <a:spLocks noGrp="1"/>
          </p:cNvSpPr>
          <p:nvPr>
            <p:ph type="sldNum" sz="quarter" idx="12"/>
          </p:nvPr>
        </p:nvSpPr>
        <p:spPr>
          <a:xfrm>
            <a:off x="11047994" y="6374678"/>
            <a:ext cx="736599" cy="365125"/>
          </a:xfrm>
        </p:spPr>
        <p:txBody>
          <a:bodyPr/>
          <a:lstStyle>
            <a:lvl1pPr>
              <a:defRPr sz="1000" b="0" i="0">
                <a:solidFill>
                  <a:schemeClr val="bg1"/>
                </a:solidFill>
                <a:latin typeface="Calibri" panose="020F0502020204030204" pitchFamily="34" charset="0"/>
              </a:defRPr>
            </a:lvl1pPr>
          </a:lstStyle>
          <a:p>
            <a:fld id="{E649DA6F-B84B-F547-92F9-26CE0E2E013F}" type="slidenum">
              <a:rPr lang="en-US" smtClean="0"/>
              <a:pPr/>
              <a:t>‹#›</a:t>
            </a:fld>
            <a:endParaRPr lang="en-US"/>
          </a:p>
        </p:txBody>
      </p:sp>
      <p:cxnSp>
        <p:nvCxnSpPr>
          <p:cNvPr id="15" name="Straight Connector 14">
            <a:extLst>
              <a:ext uri="{FF2B5EF4-FFF2-40B4-BE49-F238E27FC236}">
                <a16:creationId xmlns:a16="http://schemas.microsoft.com/office/drawing/2014/main" id="{A10B3515-ECC9-D043-AD01-FB9D2976BAB8}"/>
              </a:ext>
            </a:extLst>
          </p:cNvPr>
          <p:cNvCxnSpPr>
            <a:cxnSpLocks/>
          </p:cNvCxnSpPr>
          <p:nvPr userDrawn="1"/>
        </p:nvCxnSpPr>
        <p:spPr>
          <a:xfrm>
            <a:off x="11784593" y="6440365"/>
            <a:ext cx="0" cy="22353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9FEAB00-BC45-7D4D-BA6C-11DBAA18CCE8}"/>
              </a:ext>
            </a:extLst>
          </p:cNvPr>
          <p:cNvPicPr>
            <a:picLocks noChangeAspect="1"/>
          </p:cNvPicPr>
          <p:nvPr userDrawn="1"/>
        </p:nvPicPr>
        <p:blipFill>
          <a:blip r:embed="rId2"/>
          <a:stretch>
            <a:fillRect/>
          </a:stretch>
        </p:blipFill>
        <p:spPr>
          <a:xfrm>
            <a:off x="11857912" y="6480537"/>
            <a:ext cx="161091" cy="143192"/>
          </a:xfrm>
          <a:prstGeom prst="rect">
            <a:avLst/>
          </a:prstGeom>
        </p:spPr>
      </p:pic>
      <p:sp>
        <p:nvSpPr>
          <p:cNvPr id="17" name="Title 1">
            <a:extLst>
              <a:ext uri="{FF2B5EF4-FFF2-40B4-BE49-F238E27FC236}">
                <a16:creationId xmlns:a16="http://schemas.microsoft.com/office/drawing/2014/main" id="{D967FB2A-F41D-1C49-A802-939A8395A051}"/>
              </a:ext>
            </a:extLst>
          </p:cNvPr>
          <p:cNvSpPr>
            <a:spLocks noGrp="1"/>
          </p:cNvSpPr>
          <p:nvPr>
            <p:ph type="ctrTitle"/>
          </p:nvPr>
        </p:nvSpPr>
        <p:spPr>
          <a:xfrm>
            <a:off x="777767" y="1810989"/>
            <a:ext cx="10270228" cy="2310030"/>
          </a:xfrm>
          <a:prstGeom prst="rect">
            <a:avLst/>
          </a:prstGeom>
        </p:spPr>
        <p:txBody>
          <a:bodyPr anchor="b">
            <a:normAutofit/>
          </a:bodyPr>
          <a:lstStyle>
            <a:lvl1pPr algn="l">
              <a:lnSpc>
                <a:spcPts val="7000"/>
              </a:lnSpc>
              <a:defRPr sz="6200" b="0" i="0">
                <a:solidFill>
                  <a:schemeClr val="bg1"/>
                </a:solidFill>
                <a:latin typeface="Georgia" panose="02040502050405020303" pitchFamily="18" charset="0"/>
                <a:cs typeface="Calibri" panose="020F0502020204030204" pitchFamily="34" charset="0"/>
              </a:defRPr>
            </a:lvl1pPr>
          </a:lstStyle>
          <a:p>
            <a:r>
              <a:rPr lang="en-US"/>
              <a:t>Click to edit Master title style</a:t>
            </a:r>
          </a:p>
        </p:txBody>
      </p:sp>
      <p:sp>
        <p:nvSpPr>
          <p:cNvPr id="18" name="Subtitle 2">
            <a:extLst>
              <a:ext uri="{FF2B5EF4-FFF2-40B4-BE49-F238E27FC236}">
                <a16:creationId xmlns:a16="http://schemas.microsoft.com/office/drawing/2014/main" id="{A135B0E0-FE15-5345-B6A7-55FDAB1AD734}"/>
              </a:ext>
            </a:extLst>
          </p:cNvPr>
          <p:cNvSpPr>
            <a:spLocks noGrp="1"/>
          </p:cNvSpPr>
          <p:nvPr>
            <p:ph type="subTitle" idx="1"/>
          </p:nvPr>
        </p:nvSpPr>
        <p:spPr>
          <a:xfrm>
            <a:off x="777767" y="4249798"/>
            <a:ext cx="10270227" cy="971073"/>
          </a:xfrm>
        </p:spPr>
        <p:txBody>
          <a:bodyPr/>
          <a:lstStyle>
            <a:lvl1pPr marL="0" indent="0" algn="l">
              <a:buNone/>
              <a:defRPr sz="2400" b="0" i="0">
                <a:solidFill>
                  <a:schemeClr val="bg1">
                    <a:alpha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973884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1EC5-6097-2919-99B5-421B9E5C6C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F7CF23-0285-56DD-2112-7A4EC73E37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162DA5-09D5-7DD0-086E-BBBA4DA52D12}"/>
              </a:ext>
            </a:extLst>
          </p:cNvPr>
          <p:cNvSpPr>
            <a:spLocks noGrp="1"/>
          </p:cNvSpPr>
          <p:nvPr>
            <p:ph type="dt" sz="half" idx="10"/>
          </p:nvPr>
        </p:nvSpPr>
        <p:spPr/>
        <p:txBody>
          <a:bodyPr/>
          <a:lstStyle/>
          <a:p>
            <a:fld id="{8B3375F1-11D5-4F12-A371-41033344E2CB}" type="datetimeFigureOut">
              <a:rPr lang="en-US" smtClean="0"/>
              <a:t>11/14/2023</a:t>
            </a:fld>
            <a:endParaRPr lang="en-US"/>
          </a:p>
        </p:txBody>
      </p:sp>
      <p:sp>
        <p:nvSpPr>
          <p:cNvPr id="5" name="Footer Placeholder 4">
            <a:extLst>
              <a:ext uri="{FF2B5EF4-FFF2-40B4-BE49-F238E27FC236}">
                <a16:creationId xmlns:a16="http://schemas.microsoft.com/office/drawing/2014/main" id="{EBE98F1F-9BEB-6CBE-37F3-90DAD881E3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0632C5-7023-38A3-116A-49D5A97ED28A}"/>
              </a:ext>
            </a:extLst>
          </p:cNvPr>
          <p:cNvSpPr>
            <a:spLocks noGrp="1"/>
          </p:cNvSpPr>
          <p:nvPr>
            <p:ph type="sldNum" sz="quarter" idx="12"/>
          </p:nvPr>
        </p:nvSpPr>
        <p:spPr/>
        <p:txBody>
          <a:bodyPr/>
          <a:lstStyle/>
          <a:p>
            <a:fld id="{927B40BF-04D5-4D47-90CA-2D91BBC1E684}" type="slidenum">
              <a:rPr lang="en-US" smtClean="0"/>
              <a:t>‹#›</a:t>
            </a:fld>
            <a:endParaRPr lang="en-US"/>
          </a:p>
        </p:txBody>
      </p:sp>
    </p:spTree>
    <p:extLst>
      <p:ext uri="{BB962C8B-B14F-4D97-AF65-F5344CB8AC3E}">
        <p14:creationId xmlns:p14="http://schemas.microsoft.com/office/powerpoint/2010/main" val="1891980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EF36C-6547-33A8-B5EE-B646A04C43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BB6E44-8319-7C0C-DF1A-67D2A3CDA0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AA2F2E-057F-3541-FD2E-9553A1DC81D5}"/>
              </a:ext>
            </a:extLst>
          </p:cNvPr>
          <p:cNvSpPr>
            <a:spLocks noGrp="1"/>
          </p:cNvSpPr>
          <p:nvPr>
            <p:ph type="dt" sz="half" idx="10"/>
          </p:nvPr>
        </p:nvSpPr>
        <p:spPr/>
        <p:txBody>
          <a:bodyPr/>
          <a:lstStyle/>
          <a:p>
            <a:fld id="{8B3375F1-11D5-4F12-A371-41033344E2CB}" type="datetimeFigureOut">
              <a:rPr lang="en-US" smtClean="0"/>
              <a:t>11/14/2023</a:t>
            </a:fld>
            <a:endParaRPr lang="en-US"/>
          </a:p>
        </p:txBody>
      </p:sp>
      <p:sp>
        <p:nvSpPr>
          <p:cNvPr id="5" name="Footer Placeholder 4">
            <a:extLst>
              <a:ext uri="{FF2B5EF4-FFF2-40B4-BE49-F238E27FC236}">
                <a16:creationId xmlns:a16="http://schemas.microsoft.com/office/drawing/2014/main" id="{42A6741A-FD5A-BED0-3733-6B03092DD1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2F8846-89FD-DAC7-0241-40634DAEEDBB}"/>
              </a:ext>
            </a:extLst>
          </p:cNvPr>
          <p:cNvSpPr>
            <a:spLocks noGrp="1"/>
          </p:cNvSpPr>
          <p:nvPr>
            <p:ph type="sldNum" sz="quarter" idx="12"/>
          </p:nvPr>
        </p:nvSpPr>
        <p:spPr/>
        <p:txBody>
          <a:bodyPr/>
          <a:lstStyle/>
          <a:p>
            <a:fld id="{927B40BF-04D5-4D47-90CA-2D91BBC1E684}" type="slidenum">
              <a:rPr lang="en-US" smtClean="0"/>
              <a:t>‹#›</a:t>
            </a:fld>
            <a:endParaRPr lang="en-US"/>
          </a:p>
        </p:txBody>
      </p:sp>
    </p:spTree>
    <p:extLst>
      <p:ext uri="{BB962C8B-B14F-4D97-AF65-F5344CB8AC3E}">
        <p14:creationId xmlns:p14="http://schemas.microsoft.com/office/powerpoint/2010/main" val="10413006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1B50-0B51-3E28-70B9-65DCD0AFC2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EA928D-E043-B556-B237-E58D4A88C3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C04405-A692-BC34-B6EF-EC1511725FF9}"/>
              </a:ext>
            </a:extLst>
          </p:cNvPr>
          <p:cNvSpPr>
            <a:spLocks noGrp="1"/>
          </p:cNvSpPr>
          <p:nvPr>
            <p:ph type="dt" sz="half" idx="10"/>
          </p:nvPr>
        </p:nvSpPr>
        <p:spPr/>
        <p:txBody>
          <a:bodyPr/>
          <a:lstStyle/>
          <a:p>
            <a:fld id="{8B3375F1-11D5-4F12-A371-41033344E2CB}" type="datetimeFigureOut">
              <a:rPr lang="en-US" smtClean="0"/>
              <a:t>11/14/2023</a:t>
            </a:fld>
            <a:endParaRPr lang="en-US"/>
          </a:p>
        </p:txBody>
      </p:sp>
      <p:sp>
        <p:nvSpPr>
          <p:cNvPr id="5" name="Footer Placeholder 4">
            <a:extLst>
              <a:ext uri="{FF2B5EF4-FFF2-40B4-BE49-F238E27FC236}">
                <a16:creationId xmlns:a16="http://schemas.microsoft.com/office/drawing/2014/main" id="{A2FA2BD0-A46C-1F74-C0E6-7894649A80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B09A0-E0EC-489B-C50D-A3F36507DA3E}"/>
              </a:ext>
            </a:extLst>
          </p:cNvPr>
          <p:cNvSpPr>
            <a:spLocks noGrp="1"/>
          </p:cNvSpPr>
          <p:nvPr>
            <p:ph type="sldNum" sz="quarter" idx="12"/>
          </p:nvPr>
        </p:nvSpPr>
        <p:spPr/>
        <p:txBody>
          <a:bodyPr/>
          <a:lstStyle/>
          <a:p>
            <a:fld id="{927B40BF-04D5-4D47-90CA-2D91BBC1E684}" type="slidenum">
              <a:rPr lang="en-US" smtClean="0"/>
              <a:t>‹#›</a:t>
            </a:fld>
            <a:endParaRPr lang="en-US"/>
          </a:p>
        </p:txBody>
      </p:sp>
    </p:spTree>
    <p:extLst>
      <p:ext uri="{BB962C8B-B14F-4D97-AF65-F5344CB8AC3E}">
        <p14:creationId xmlns:p14="http://schemas.microsoft.com/office/powerpoint/2010/main" val="950501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4672C-CF78-D928-241F-D501A3F730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CEC8CC-5070-578A-2C29-A1B2A22F92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92FD71-CC34-E58C-5B8A-1FF8298C7E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3DC612-0168-99AF-3604-D10F2C7CE7E4}"/>
              </a:ext>
            </a:extLst>
          </p:cNvPr>
          <p:cNvSpPr>
            <a:spLocks noGrp="1"/>
          </p:cNvSpPr>
          <p:nvPr>
            <p:ph type="dt" sz="half" idx="10"/>
          </p:nvPr>
        </p:nvSpPr>
        <p:spPr/>
        <p:txBody>
          <a:bodyPr/>
          <a:lstStyle/>
          <a:p>
            <a:fld id="{8B3375F1-11D5-4F12-A371-41033344E2CB}" type="datetimeFigureOut">
              <a:rPr lang="en-US" smtClean="0"/>
              <a:t>11/14/2023</a:t>
            </a:fld>
            <a:endParaRPr lang="en-US"/>
          </a:p>
        </p:txBody>
      </p:sp>
      <p:sp>
        <p:nvSpPr>
          <p:cNvPr id="6" name="Footer Placeholder 5">
            <a:extLst>
              <a:ext uri="{FF2B5EF4-FFF2-40B4-BE49-F238E27FC236}">
                <a16:creationId xmlns:a16="http://schemas.microsoft.com/office/drawing/2014/main" id="{0BCD34C8-AEC5-E822-49B9-1A199DAA68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9974B6-16AA-73FF-1948-77C47078E650}"/>
              </a:ext>
            </a:extLst>
          </p:cNvPr>
          <p:cNvSpPr>
            <a:spLocks noGrp="1"/>
          </p:cNvSpPr>
          <p:nvPr>
            <p:ph type="sldNum" sz="quarter" idx="12"/>
          </p:nvPr>
        </p:nvSpPr>
        <p:spPr/>
        <p:txBody>
          <a:bodyPr/>
          <a:lstStyle/>
          <a:p>
            <a:fld id="{927B40BF-04D5-4D47-90CA-2D91BBC1E684}" type="slidenum">
              <a:rPr lang="en-US" smtClean="0"/>
              <a:t>‹#›</a:t>
            </a:fld>
            <a:endParaRPr lang="en-US"/>
          </a:p>
        </p:txBody>
      </p:sp>
    </p:spTree>
    <p:extLst>
      <p:ext uri="{BB962C8B-B14F-4D97-AF65-F5344CB8AC3E}">
        <p14:creationId xmlns:p14="http://schemas.microsoft.com/office/powerpoint/2010/main" val="6444565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720F-F47A-D286-B738-4FFE2133AA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D2CFC0-AA4E-A881-4306-376BAEE85C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144A22-A998-5BCC-9E89-2A0443BC80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5DFE38-D9FF-59DC-030A-2B5C360506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5C1FB9-7EBB-0775-4DC2-FCA35F333A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3B8355-4FB3-99B7-EB73-682C2A40B203}"/>
              </a:ext>
            </a:extLst>
          </p:cNvPr>
          <p:cNvSpPr>
            <a:spLocks noGrp="1"/>
          </p:cNvSpPr>
          <p:nvPr>
            <p:ph type="dt" sz="half" idx="10"/>
          </p:nvPr>
        </p:nvSpPr>
        <p:spPr/>
        <p:txBody>
          <a:bodyPr/>
          <a:lstStyle/>
          <a:p>
            <a:fld id="{8B3375F1-11D5-4F12-A371-41033344E2CB}" type="datetimeFigureOut">
              <a:rPr lang="en-US" smtClean="0"/>
              <a:t>11/14/2023</a:t>
            </a:fld>
            <a:endParaRPr lang="en-US"/>
          </a:p>
        </p:txBody>
      </p:sp>
      <p:sp>
        <p:nvSpPr>
          <p:cNvPr id="8" name="Footer Placeholder 7">
            <a:extLst>
              <a:ext uri="{FF2B5EF4-FFF2-40B4-BE49-F238E27FC236}">
                <a16:creationId xmlns:a16="http://schemas.microsoft.com/office/drawing/2014/main" id="{01337E6E-C505-205E-7769-7149CD8434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322575-0C7E-803F-109B-CC6147C782EF}"/>
              </a:ext>
            </a:extLst>
          </p:cNvPr>
          <p:cNvSpPr>
            <a:spLocks noGrp="1"/>
          </p:cNvSpPr>
          <p:nvPr>
            <p:ph type="sldNum" sz="quarter" idx="12"/>
          </p:nvPr>
        </p:nvSpPr>
        <p:spPr/>
        <p:txBody>
          <a:bodyPr/>
          <a:lstStyle/>
          <a:p>
            <a:fld id="{927B40BF-04D5-4D47-90CA-2D91BBC1E684}" type="slidenum">
              <a:rPr lang="en-US" smtClean="0"/>
              <a:t>‹#›</a:t>
            </a:fld>
            <a:endParaRPr lang="en-US"/>
          </a:p>
        </p:txBody>
      </p:sp>
    </p:spTree>
    <p:extLst>
      <p:ext uri="{BB962C8B-B14F-4D97-AF65-F5344CB8AC3E}">
        <p14:creationId xmlns:p14="http://schemas.microsoft.com/office/powerpoint/2010/main" val="3472489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FC19-26C2-B758-793C-6FEB4A4B8C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AA4B1C-EDA1-1142-D202-7EA21A02CCC4}"/>
              </a:ext>
            </a:extLst>
          </p:cNvPr>
          <p:cNvSpPr>
            <a:spLocks noGrp="1"/>
          </p:cNvSpPr>
          <p:nvPr>
            <p:ph type="dt" sz="half" idx="10"/>
          </p:nvPr>
        </p:nvSpPr>
        <p:spPr/>
        <p:txBody>
          <a:bodyPr/>
          <a:lstStyle/>
          <a:p>
            <a:fld id="{8B3375F1-11D5-4F12-A371-41033344E2CB}" type="datetimeFigureOut">
              <a:rPr lang="en-US" smtClean="0"/>
              <a:t>11/14/2023</a:t>
            </a:fld>
            <a:endParaRPr lang="en-US"/>
          </a:p>
        </p:txBody>
      </p:sp>
      <p:sp>
        <p:nvSpPr>
          <p:cNvPr id="4" name="Footer Placeholder 3">
            <a:extLst>
              <a:ext uri="{FF2B5EF4-FFF2-40B4-BE49-F238E27FC236}">
                <a16:creationId xmlns:a16="http://schemas.microsoft.com/office/drawing/2014/main" id="{38A97A42-D8CD-5923-5797-A6AD553793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A7D65C-11AA-263B-8F2E-F55D6498BA75}"/>
              </a:ext>
            </a:extLst>
          </p:cNvPr>
          <p:cNvSpPr>
            <a:spLocks noGrp="1"/>
          </p:cNvSpPr>
          <p:nvPr>
            <p:ph type="sldNum" sz="quarter" idx="12"/>
          </p:nvPr>
        </p:nvSpPr>
        <p:spPr/>
        <p:txBody>
          <a:bodyPr/>
          <a:lstStyle/>
          <a:p>
            <a:fld id="{927B40BF-04D5-4D47-90CA-2D91BBC1E684}" type="slidenum">
              <a:rPr lang="en-US" smtClean="0"/>
              <a:t>‹#›</a:t>
            </a:fld>
            <a:endParaRPr lang="en-US"/>
          </a:p>
        </p:txBody>
      </p:sp>
    </p:spTree>
    <p:extLst>
      <p:ext uri="{BB962C8B-B14F-4D97-AF65-F5344CB8AC3E}">
        <p14:creationId xmlns:p14="http://schemas.microsoft.com/office/powerpoint/2010/main" val="2820422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EB8871-F209-454C-B565-74FBD3C24A63}"/>
              </a:ext>
            </a:extLst>
          </p:cNvPr>
          <p:cNvSpPr/>
          <p:nvPr userDrawn="1"/>
        </p:nvSpPr>
        <p:spPr>
          <a:xfrm>
            <a:off x="0" y="0"/>
            <a:ext cx="4299284" cy="6905184"/>
          </a:xfrm>
          <a:prstGeom prst="rect">
            <a:avLst/>
          </a:prstGeom>
          <a:solidFill>
            <a:srgbClr val="05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5A80BFB-7191-3840-BB55-45016EC7FD5C}"/>
              </a:ext>
            </a:extLst>
          </p:cNvPr>
          <p:cNvSpPr>
            <a:spLocks noGrp="1"/>
          </p:cNvSpPr>
          <p:nvPr>
            <p:ph type="subTitle" idx="1"/>
          </p:nvPr>
        </p:nvSpPr>
        <p:spPr>
          <a:xfrm>
            <a:off x="5069720" y="2184259"/>
            <a:ext cx="4540835" cy="2489480"/>
          </a:xfrm>
        </p:spPr>
        <p:txBody>
          <a:bodyPr anchor="ctr">
            <a:normAutofit/>
          </a:bodyPr>
          <a:lstStyle>
            <a:lvl1pPr marL="457200" indent="-457200" algn="l">
              <a:buFont typeface="+mj-lt"/>
              <a:buAutoNum type="arabicPeriod"/>
              <a:defRPr sz="2000" b="0" i="0">
                <a:solidFill>
                  <a:srgbClr val="0C3D5C"/>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Content Placeholder 3">
            <a:extLst>
              <a:ext uri="{FF2B5EF4-FFF2-40B4-BE49-F238E27FC236}">
                <a16:creationId xmlns:a16="http://schemas.microsoft.com/office/drawing/2014/main" id="{1F6A2A3C-1139-B244-826D-BCB909159F59}"/>
              </a:ext>
            </a:extLst>
          </p:cNvPr>
          <p:cNvSpPr>
            <a:spLocks noGrp="1"/>
          </p:cNvSpPr>
          <p:nvPr>
            <p:ph sz="quarter" idx="14" hasCustomPrompt="1"/>
          </p:nvPr>
        </p:nvSpPr>
        <p:spPr>
          <a:xfrm>
            <a:off x="770436" y="2595562"/>
            <a:ext cx="2758411" cy="1666875"/>
          </a:xfrm>
        </p:spPr>
        <p:txBody>
          <a:bodyPr anchor="ctr"/>
          <a:lstStyle>
            <a:lvl1pPr marL="0" indent="0">
              <a:buNone/>
              <a:defRPr sz="3600" b="0">
                <a:solidFill>
                  <a:schemeClr val="bg1"/>
                </a:solidFill>
                <a:latin typeface="Georgia" panose="02040502050405020303" pitchFamily="18" charset="0"/>
              </a:defRPr>
            </a:lvl1pPr>
            <a:lvl2pPr>
              <a:defRPr>
                <a:solidFill>
                  <a:srgbClr val="004770"/>
                </a:solidFill>
              </a:defRPr>
            </a:lvl2pPr>
            <a:lvl3pPr>
              <a:defRPr>
                <a:solidFill>
                  <a:srgbClr val="004770"/>
                </a:solidFill>
              </a:defRPr>
            </a:lvl3pPr>
            <a:lvl4pPr>
              <a:defRPr>
                <a:solidFill>
                  <a:srgbClr val="004770"/>
                </a:solidFill>
              </a:defRPr>
            </a:lvl4pPr>
            <a:lvl5pPr>
              <a:defRPr>
                <a:solidFill>
                  <a:srgbClr val="004770"/>
                </a:solidFill>
              </a:defRPr>
            </a:lvl5pPr>
          </a:lstStyle>
          <a:p>
            <a:pPr lvl="0"/>
            <a:r>
              <a:rPr lang="en-US"/>
              <a:t>Agenda</a:t>
            </a:r>
          </a:p>
        </p:txBody>
      </p:sp>
      <p:sp>
        <p:nvSpPr>
          <p:cNvPr id="12" name="Slide Number Placeholder 3">
            <a:extLst>
              <a:ext uri="{FF2B5EF4-FFF2-40B4-BE49-F238E27FC236}">
                <a16:creationId xmlns:a16="http://schemas.microsoft.com/office/drawing/2014/main" id="{1E9E29A2-EA7C-EB4C-B2C8-1FD7A72A4D11}"/>
              </a:ext>
            </a:extLst>
          </p:cNvPr>
          <p:cNvSpPr>
            <a:spLocks noGrp="1"/>
          </p:cNvSpPr>
          <p:nvPr>
            <p:ph type="sldNum" sz="quarter" idx="12"/>
          </p:nvPr>
        </p:nvSpPr>
        <p:spPr>
          <a:xfrm>
            <a:off x="11047994" y="6374678"/>
            <a:ext cx="736599" cy="365125"/>
          </a:xfrm>
        </p:spPr>
        <p:txBody>
          <a:bodyPr/>
          <a:lstStyle>
            <a:lvl1pPr>
              <a:defRPr sz="1000" b="0" i="0">
                <a:solidFill>
                  <a:schemeClr val="bg1">
                    <a:lumMod val="65000"/>
                  </a:schemeClr>
                </a:solidFill>
                <a:latin typeface="Calibri" panose="020F0502020204030204" pitchFamily="34" charset="0"/>
              </a:defRPr>
            </a:lvl1pPr>
          </a:lstStyle>
          <a:p>
            <a:fld id="{E649DA6F-B84B-F547-92F9-26CE0E2E013F}" type="slidenum">
              <a:rPr lang="en-US" smtClean="0"/>
              <a:pPr/>
              <a:t>‹#›</a:t>
            </a:fld>
            <a:endParaRPr lang="en-US"/>
          </a:p>
        </p:txBody>
      </p:sp>
      <p:cxnSp>
        <p:nvCxnSpPr>
          <p:cNvPr id="13" name="Straight Connector 12">
            <a:extLst>
              <a:ext uri="{FF2B5EF4-FFF2-40B4-BE49-F238E27FC236}">
                <a16:creationId xmlns:a16="http://schemas.microsoft.com/office/drawing/2014/main" id="{32B1AFD7-22AC-1549-9472-F3166E460E0D}"/>
              </a:ext>
            </a:extLst>
          </p:cNvPr>
          <p:cNvCxnSpPr>
            <a:cxnSpLocks/>
          </p:cNvCxnSpPr>
          <p:nvPr userDrawn="1"/>
        </p:nvCxnSpPr>
        <p:spPr>
          <a:xfrm>
            <a:off x="11784593" y="6440365"/>
            <a:ext cx="0" cy="223537"/>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B5BA3DC-3BCF-2D4F-BAA9-E85C655ACCB6}"/>
              </a:ext>
            </a:extLst>
          </p:cNvPr>
          <p:cNvPicPr>
            <a:picLocks noChangeAspect="1"/>
          </p:cNvPicPr>
          <p:nvPr userDrawn="1"/>
        </p:nvPicPr>
        <p:blipFill>
          <a:blip r:embed="rId2">
            <a:alphaModFix amt="30000"/>
          </a:blip>
          <a:stretch>
            <a:fillRect/>
          </a:stretch>
        </p:blipFill>
        <p:spPr>
          <a:xfrm>
            <a:off x="11857914" y="6480537"/>
            <a:ext cx="161090" cy="143191"/>
          </a:xfrm>
          <a:prstGeom prst="rect">
            <a:avLst/>
          </a:prstGeom>
        </p:spPr>
      </p:pic>
      <p:sp>
        <p:nvSpPr>
          <p:cNvPr id="10" name="Triangle 9">
            <a:extLst>
              <a:ext uri="{FF2B5EF4-FFF2-40B4-BE49-F238E27FC236}">
                <a16:creationId xmlns:a16="http://schemas.microsoft.com/office/drawing/2014/main" id="{48FBE2CD-B9BA-1D4B-AA1D-115A14F9679C}"/>
              </a:ext>
            </a:extLst>
          </p:cNvPr>
          <p:cNvSpPr/>
          <p:nvPr userDrawn="1"/>
        </p:nvSpPr>
        <p:spPr>
          <a:xfrm rot="5400000">
            <a:off x="4063241" y="3383314"/>
            <a:ext cx="535881" cy="138555"/>
          </a:xfrm>
          <a:prstGeom prst="triangle">
            <a:avLst/>
          </a:prstGeom>
          <a:solidFill>
            <a:srgbClr val="0C3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1962262"/>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New Era First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807532" y="2462232"/>
            <a:ext cx="8027584" cy="1705864"/>
          </a:xfrm>
          <a:prstGeom prst="rect">
            <a:avLst/>
          </a:prstGeom>
        </p:spPr>
      </p:pic>
    </p:spTree>
    <p:extLst>
      <p:ext uri="{BB962C8B-B14F-4D97-AF65-F5344CB8AC3E}">
        <p14:creationId xmlns:p14="http://schemas.microsoft.com/office/powerpoint/2010/main" val="4225678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nterior White">
    <p:bg>
      <p:bgRef idx="1001">
        <a:schemeClr val="bg1"/>
      </p:bgRef>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5A80BFB-7191-3840-BB55-45016EC7FD5C}"/>
              </a:ext>
            </a:extLst>
          </p:cNvPr>
          <p:cNvSpPr>
            <a:spLocks noGrp="1"/>
          </p:cNvSpPr>
          <p:nvPr>
            <p:ph type="subTitle" idx="1" hasCustomPrompt="1"/>
          </p:nvPr>
        </p:nvSpPr>
        <p:spPr>
          <a:xfrm>
            <a:off x="497711" y="531524"/>
            <a:ext cx="9144000" cy="660680"/>
          </a:xfrm>
        </p:spPr>
        <p:txBody>
          <a:bodyPr>
            <a:normAutofit/>
          </a:bodyPr>
          <a:lstStyle>
            <a:lvl1pPr marL="0" indent="0" algn="l">
              <a:buNone/>
              <a:defRPr sz="3600" b="0" i="0">
                <a:solidFill>
                  <a:srgbClr val="265191"/>
                </a:solidFill>
                <a:latin typeface="Georgia" panose="02040502050405020303" pitchFamily="18"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This is the title of a slide</a:t>
            </a:r>
          </a:p>
        </p:txBody>
      </p:sp>
      <p:sp>
        <p:nvSpPr>
          <p:cNvPr id="4" name="Content Placeholder 3">
            <a:extLst>
              <a:ext uri="{FF2B5EF4-FFF2-40B4-BE49-F238E27FC236}">
                <a16:creationId xmlns:a16="http://schemas.microsoft.com/office/drawing/2014/main" id="{00F31865-AAC6-A045-BD02-A3C0D8ACE8EF}"/>
              </a:ext>
            </a:extLst>
          </p:cNvPr>
          <p:cNvSpPr>
            <a:spLocks noGrp="1"/>
          </p:cNvSpPr>
          <p:nvPr>
            <p:ph sz="quarter" idx="13"/>
          </p:nvPr>
        </p:nvSpPr>
        <p:spPr>
          <a:xfrm>
            <a:off x="498475" y="1362075"/>
            <a:ext cx="11286118" cy="487680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66188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Section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0AF3BF-B945-CB42-9A6A-4560C0A5C89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descr="A group of people sitting around a table&#10;&#10;Description automatically generated with medium confidence">
            <a:extLst>
              <a:ext uri="{FF2B5EF4-FFF2-40B4-BE49-F238E27FC236}">
                <a16:creationId xmlns:a16="http://schemas.microsoft.com/office/drawing/2014/main" id="{E725E688-64D6-C12F-231B-FFD3E6EBDADE}"/>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4076481-CB57-2A56-0795-C636FDA02249}"/>
              </a:ext>
            </a:extLst>
          </p:cNvPr>
          <p:cNvSpPr/>
          <p:nvPr userDrawn="1"/>
        </p:nvSpPr>
        <p:spPr>
          <a:xfrm>
            <a:off x="0" y="2628"/>
            <a:ext cx="12192000" cy="6855372"/>
          </a:xfrm>
          <a:prstGeom prst="rect">
            <a:avLst/>
          </a:prstGeom>
          <a:solidFill>
            <a:srgbClr val="002D6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1709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BC40AE-4FF9-FA4B-A972-F47812BF9DA6}"/>
              </a:ext>
            </a:extLst>
          </p:cNvPr>
          <p:cNvSpPr/>
          <p:nvPr userDrawn="1"/>
        </p:nvSpPr>
        <p:spPr>
          <a:xfrm>
            <a:off x="0" y="0"/>
            <a:ext cx="12192000" cy="6863809"/>
          </a:xfrm>
          <a:prstGeom prst="rect">
            <a:avLst/>
          </a:prstGeom>
          <a:solidFill>
            <a:srgbClr val="14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Calibri" panose="020F0502020204030204" pitchFamily="34" charset="0"/>
            </a:endParaRPr>
          </a:p>
        </p:txBody>
      </p:sp>
      <p:sp>
        <p:nvSpPr>
          <p:cNvPr id="11" name="Slide Number Placeholder 3">
            <a:extLst>
              <a:ext uri="{FF2B5EF4-FFF2-40B4-BE49-F238E27FC236}">
                <a16:creationId xmlns:a16="http://schemas.microsoft.com/office/drawing/2014/main" id="{65107C74-072B-1D4D-85A2-9F7A6D83264A}"/>
              </a:ext>
            </a:extLst>
          </p:cNvPr>
          <p:cNvSpPr>
            <a:spLocks noGrp="1"/>
          </p:cNvSpPr>
          <p:nvPr>
            <p:ph type="sldNum" sz="quarter" idx="12"/>
          </p:nvPr>
        </p:nvSpPr>
        <p:spPr>
          <a:xfrm>
            <a:off x="11047994" y="6374678"/>
            <a:ext cx="736599" cy="365125"/>
          </a:xfrm>
        </p:spPr>
        <p:txBody>
          <a:bodyPr/>
          <a:lstStyle>
            <a:lvl1pPr>
              <a:defRPr sz="1000" b="0" i="0">
                <a:solidFill>
                  <a:schemeClr val="bg1"/>
                </a:solidFill>
                <a:latin typeface="Calibri" panose="020F0502020204030204" pitchFamily="34" charset="0"/>
              </a:defRPr>
            </a:lvl1pPr>
          </a:lstStyle>
          <a:p>
            <a:fld id="{E649DA6F-B84B-F547-92F9-26CE0E2E013F}" type="slidenum">
              <a:rPr lang="en-US" smtClean="0"/>
              <a:pPr/>
              <a:t>‹#›</a:t>
            </a:fld>
            <a:endParaRPr lang="en-US"/>
          </a:p>
        </p:txBody>
      </p:sp>
      <p:cxnSp>
        <p:nvCxnSpPr>
          <p:cNvPr id="15" name="Straight Connector 14">
            <a:extLst>
              <a:ext uri="{FF2B5EF4-FFF2-40B4-BE49-F238E27FC236}">
                <a16:creationId xmlns:a16="http://schemas.microsoft.com/office/drawing/2014/main" id="{A10B3515-ECC9-D043-AD01-FB9D2976BAB8}"/>
              </a:ext>
            </a:extLst>
          </p:cNvPr>
          <p:cNvCxnSpPr>
            <a:cxnSpLocks/>
          </p:cNvCxnSpPr>
          <p:nvPr userDrawn="1"/>
        </p:nvCxnSpPr>
        <p:spPr>
          <a:xfrm>
            <a:off x="11784593" y="6440365"/>
            <a:ext cx="0" cy="22353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9FEAB00-BC45-7D4D-BA6C-11DBAA18CCE8}"/>
              </a:ext>
            </a:extLst>
          </p:cNvPr>
          <p:cNvPicPr>
            <a:picLocks noChangeAspect="1"/>
          </p:cNvPicPr>
          <p:nvPr userDrawn="1"/>
        </p:nvPicPr>
        <p:blipFill>
          <a:blip r:embed="rId2"/>
          <a:stretch>
            <a:fillRect/>
          </a:stretch>
        </p:blipFill>
        <p:spPr>
          <a:xfrm>
            <a:off x="11857912" y="6480537"/>
            <a:ext cx="161091" cy="143192"/>
          </a:xfrm>
          <a:prstGeom prst="rect">
            <a:avLst/>
          </a:prstGeom>
        </p:spPr>
      </p:pic>
      <p:sp>
        <p:nvSpPr>
          <p:cNvPr id="17" name="Title 1">
            <a:extLst>
              <a:ext uri="{FF2B5EF4-FFF2-40B4-BE49-F238E27FC236}">
                <a16:creationId xmlns:a16="http://schemas.microsoft.com/office/drawing/2014/main" id="{D967FB2A-F41D-1C49-A802-939A8395A051}"/>
              </a:ext>
            </a:extLst>
          </p:cNvPr>
          <p:cNvSpPr>
            <a:spLocks noGrp="1"/>
          </p:cNvSpPr>
          <p:nvPr>
            <p:ph type="ctrTitle"/>
          </p:nvPr>
        </p:nvSpPr>
        <p:spPr>
          <a:xfrm>
            <a:off x="777767" y="1810989"/>
            <a:ext cx="10270228" cy="2310030"/>
          </a:xfrm>
          <a:prstGeom prst="rect">
            <a:avLst/>
          </a:prstGeom>
        </p:spPr>
        <p:txBody>
          <a:bodyPr anchor="b">
            <a:normAutofit/>
          </a:bodyPr>
          <a:lstStyle>
            <a:lvl1pPr algn="l">
              <a:lnSpc>
                <a:spcPts val="7000"/>
              </a:lnSpc>
              <a:defRPr sz="6200" b="0" i="0">
                <a:solidFill>
                  <a:schemeClr val="bg1"/>
                </a:solidFill>
                <a:latin typeface="Georgia" panose="02040502050405020303" pitchFamily="18" charset="0"/>
                <a:cs typeface="Calibri" panose="020F0502020204030204" pitchFamily="34" charset="0"/>
              </a:defRPr>
            </a:lvl1pPr>
          </a:lstStyle>
          <a:p>
            <a:r>
              <a:rPr lang="en-US"/>
              <a:t>Click to edit Master title style</a:t>
            </a:r>
          </a:p>
        </p:txBody>
      </p:sp>
      <p:sp>
        <p:nvSpPr>
          <p:cNvPr id="18" name="Subtitle 2">
            <a:extLst>
              <a:ext uri="{FF2B5EF4-FFF2-40B4-BE49-F238E27FC236}">
                <a16:creationId xmlns:a16="http://schemas.microsoft.com/office/drawing/2014/main" id="{A135B0E0-FE15-5345-B6A7-55FDAB1AD734}"/>
              </a:ext>
            </a:extLst>
          </p:cNvPr>
          <p:cNvSpPr>
            <a:spLocks noGrp="1"/>
          </p:cNvSpPr>
          <p:nvPr>
            <p:ph type="subTitle" idx="1"/>
          </p:nvPr>
        </p:nvSpPr>
        <p:spPr>
          <a:xfrm>
            <a:off x="777767" y="4249798"/>
            <a:ext cx="10270227" cy="971073"/>
          </a:xfrm>
        </p:spPr>
        <p:txBody>
          <a:bodyPr/>
          <a:lstStyle>
            <a:lvl1pPr marL="0" indent="0" algn="l">
              <a:buNone/>
              <a:defRPr sz="2400" b="0" i="0">
                <a:solidFill>
                  <a:schemeClr val="bg1">
                    <a:alpha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2531472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Presentation Title P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FF571E-A44A-47AD-8AF5-111E6ABCFFEA}"/>
              </a:ext>
            </a:extLst>
          </p:cNvPr>
          <p:cNvSpPr/>
          <p:nvPr userDrawn="1"/>
        </p:nvSpPr>
        <p:spPr>
          <a:xfrm>
            <a:off x="0" y="-1"/>
            <a:ext cx="12192000" cy="6858000"/>
          </a:xfrm>
          <a:prstGeom prst="rect">
            <a:avLst/>
          </a:prstGeom>
          <a:solidFill>
            <a:srgbClr val="012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1" name="Content Placeholder 10"/>
          <p:cNvSpPr>
            <a:spLocks noGrp="1"/>
          </p:cNvSpPr>
          <p:nvPr>
            <p:ph sz="quarter" idx="10" hasCustomPrompt="1"/>
          </p:nvPr>
        </p:nvSpPr>
        <p:spPr>
          <a:xfrm>
            <a:off x="5167997" y="2424791"/>
            <a:ext cx="6327307" cy="984549"/>
          </a:xfrm>
          <a:prstGeom prst="rect">
            <a:avLst/>
          </a:prstGeom>
        </p:spPr>
        <p:txBody>
          <a:bodyPr>
            <a:noAutofit/>
          </a:bodyPr>
          <a:lstStyle>
            <a:lvl1pPr marL="0" indent="0" algn="ctr">
              <a:buNone/>
              <a:defRPr sz="3600" b="1">
                <a:solidFill>
                  <a:schemeClr val="bg1"/>
                </a:solidFill>
                <a:latin typeface="Segoe UI" panose="020B0502040204020203" pitchFamily="34" charset="0"/>
                <a:cs typeface="Segoe UI" panose="020B0502040204020203"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Title</a:t>
            </a:r>
          </a:p>
        </p:txBody>
      </p:sp>
      <p:sp>
        <p:nvSpPr>
          <p:cNvPr id="15" name="Text Placeholder 14"/>
          <p:cNvSpPr>
            <a:spLocks noGrp="1"/>
          </p:cNvSpPr>
          <p:nvPr>
            <p:ph type="body" sz="quarter" idx="11" hasCustomPrompt="1"/>
          </p:nvPr>
        </p:nvSpPr>
        <p:spPr>
          <a:xfrm>
            <a:off x="5214534" y="4624216"/>
            <a:ext cx="6278547" cy="464989"/>
          </a:xfrm>
          <a:prstGeom prst="rect">
            <a:avLst/>
          </a:prstGeom>
        </p:spPr>
        <p:txBody>
          <a:bodyPr>
            <a:noAutofit/>
          </a:bodyPr>
          <a:lstStyle>
            <a:lvl1pPr marL="0" indent="0" algn="ctr">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400">
                <a:solidFill>
                  <a:schemeClr val="bg1"/>
                </a:solidFill>
                <a:latin typeface="Museo 300" panose="02000000000000000000" pitchFamily="50" charset="0"/>
              </a:defRPr>
            </a:lvl2pPr>
            <a:lvl3pPr marL="914400" indent="0" algn="ctr">
              <a:buNone/>
              <a:defRPr sz="2400">
                <a:solidFill>
                  <a:schemeClr val="bg1"/>
                </a:solidFill>
                <a:latin typeface="Museo 300" panose="02000000000000000000" pitchFamily="50" charset="0"/>
              </a:defRPr>
            </a:lvl3pPr>
            <a:lvl4pPr marL="1371600" indent="0" algn="ctr">
              <a:buNone/>
              <a:defRPr sz="2400">
                <a:solidFill>
                  <a:schemeClr val="bg1"/>
                </a:solidFill>
                <a:latin typeface="Museo 300" panose="02000000000000000000" pitchFamily="50" charset="0"/>
              </a:defRPr>
            </a:lvl4pPr>
            <a:lvl5pPr marL="1828800" indent="0" algn="ctr">
              <a:buNone/>
              <a:defRPr sz="2400">
                <a:solidFill>
                  <a:schemeClr val="bg1"/>
                </a:solidFill>
                <a:latin typeface="Museo 300" panose="02000000000000000000" pitchFamily="50" charset="0"/>
              </a:defRPr>
            </a:lvl5pPr>
          </a:lstStyle>
          <a:p>
            <a:pPr lvl="0"/>
            <a:r>
              <a:rPr lang="en-US"/>
              <a:t>Presenter</a:t>
            </a:r>
          </a:p>
        </p:txBody>
      </p:sp>
      <p:sp>
        <p:nvSpPr>
          <p:cNvPr id="17" name="Content Placeholder 16"/>
          <p:cNvSpPr>
            <a:spLocks noGrp="1"/>
          </p:cNvSpPr>
          <p:nvPr>
            <p:ph sz="quarter" idx="12" hasCustomPrompt="1"/>
          </p:nvPr>
        </p:nvSpPr>
        <p:spPr>
          <a:xfrm>
            <a:off x="6980704" y="5534652"/>
            <a:ext cx="3086145" cy="595312"/>
          </a:xfrm>
          <a:prstGeom prst="rect">
            <a:avLst/>
          </a:prstGeom>
        </p:spPr>
        <p:txBody>
          <a:bodyPr>
            <a:noAutofit/>
          </a:bodyPr>
          <a:lstStyle>
            <a:lvl1pPr marL="0" indent="0" algn="ctr">
              <a:buNone/>
              <a:defRPr sz="1800" baseline="0">
                <a:solidFill>
                  <a:schemeClr val="bg1"/>
                </a:solidFill>
                <a:latin typeface="Segoe UI" panose="020B0502040204020203" pitchFamily="34" charset="0"/>
                <a:cs typeface="Segoe UI" panose="020B0502040204020203" pitchFamily="34" charset="0"/>
              </a:defRPr>
            </a:lvl1pPr>
            <a:lvl2pPr marL="457200" indent="0" algn="ctr">
              <a:buNone/>
              <a:defRPr sz="1800">
                <a:solidFill>
                  <a:schemeClr val="bg1"/>
                </a:solidFill>
                <a:latin typeface="HelveticaNeueLT Std Lt" panose="020B0403020202020204" pitchFamily="34" charset="0"/>
              </a:defRPr>
            </a:lvl2pPr>
            <a:lvl3pPr marL="914400" indent="0" algn="ctr">
              <a:buNone/>
              <a:defRPr sz="1800">
                <a:solidFill>
                  <a:schemeClr val="bg1"/>
                </a:solidFill>
                <a:latin typeface="HelveticaNeueLT Std Lt" panose="020B0403020202020204" pitchFamily="34" charset="0"/>
              </a:defRPr>
            </a:lvl3pPr>
            <a:lvl4pPr marL="1371600" indent="0" algn="ctr">
              <a:buNone/>
              <a:defRPr sz="1800">
                <a:solidFill>
                  <a:schemeClr val="bg1"/>
                </a:solidFill>
                <a:latin typeface="HelveticaNeueLT Std Lt" panose="020B0403020202020204" pitchFamily="34" charset="0"/>
              </a:defRPr>
            </a:lvl4pPr>
            <a:lvl5pPr marL="1828800" indent="0" algn="ctr">
              <a:buNone/>
              <a:defRPr sz="1800">
                <a:solidFill>
                  <a:schemeClr val="bg1"/>
                </a:solidFill>
                <a:latin typeface="HelveticaNeueLT Std Lt" panose="020B0403020202020204" pitchFamily="34" charset="0"/>
              </a:defRPr>
            </a:lvl5pPr>
          </a:lstStyle>
          <a:p>
            <a:pPr lvl="0"/>
            <a:r>
              <a:rPr lang="en-US"/>
              <a:t>Month XX, XXXX</a:t>
            </a:r>
          </a:p>
        </p:txBody>
      </p:sp>
      <p:cxnSp>
        <p:nvCxnSpPr>
          <p:cNvPr id="9" name="Straight Connector 8">
            <a:extLst>
              <a:ext uri="{FF2B5EF4-FFF2-40B4-BE49-F238E27FC236}">
                <a16:creationId xmlns:a16="http://schemas.microsoft.com/office/drawing/2014/main" id="{122EF792-81FB-4B44-BB47-5463FE203F62}"/>
              </a:ext>
            </a:extLst>
          </p:cNvPr>
          <p:cNvCxnSpPr/>
          <p:nvPr userDrawn="1"/>
        </p:nvCxnSpPr>
        <p:spPr>
          <a:xfrm>
            <a:off x="4514849" y="710293"/>
            <a:ext cx="0" cy="551905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804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Blue w/Pattern">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7333683-D873-DE42-8935-075927ADB3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6BC40AE-4FF9-FA4B-A972-F47812BF9DA6}"/>
              </a:ext>
            </a:extLst>
          </p:cNvPr>
          <p:cNvSpPr/>
          <p:nvPr userDrawn="1"/>
        </p:nvSpPr>
        <p:spPr>
          <a:xfrm>
            <a:off x="-4" y="0"/>
            <a:ext cx="12192000" cy="6863809"/>
          </a:xfrm>
          <a:prstGeom prst="rect">
            <a:avLst/>
          </a:prstGeom>
          <a:solidFill>
            <a:srgbClr val="0C3D5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Calibri" panose="020F0502020204030204" pitchFamily="34" charset="0"/>
            </a:endParaRPr>
          </a:p>
        </p:txBody>
      </p:sp>
      <p:sp>
        <p:nvSpPr>
          <p:cNvPr id="11" name="Slide Number Placeholder 3">
            <a:extLst>
              <a:ext uri="{FF2B5EF4-FFF2-40B4-BE49-F238E27FC236}">
                <a16:creationId xmlns:a16="http://schemas.microsoft.com/office/drawing/2014/main" id="{65107C74-072B-1D4D-85A2-9F7A6D83264A}"/>
              </a:ext>
            </a:extLst>
          </p:cNvPr>
          <p:cNvSpPr>
            <a:spLocks noGrp="1"/>
          </p:cNvSpPr>
          <p:nvPr>
            <p:ph type="sldNum" sz="quarter" idx="12"/>
          </p:nvPr>
        </p:nvSpPr>
        <p:spPr>
          <a:xfrm>
            <a:off x="11047994" y="6374678"/>
            <a:ext cx="736599" cy="365125"/>
          </a:xfrm>
        </p:spPr>
        <p:txBody>
          <a:bodyPr/>
          <a:lstStyle>
            <a:lvl1pPr>
              <a:defRPr sz="1000" b="0" i="0">
                <a:solidFill>
                  <a:schemeClr val="bg1"/>
                </a:solidFill>
                <a:latin typeface="Calibri" panose="020F0502020204030204" pitchFamily="34" charset="0"/>
              </a:defRPr>
            </a:lvl1pPr>
          </a:lstStyle>
          <a:p>
            <a:fld id="{E649DA6F-B84B-F547-92F9-26CE0E2E013F}" type="slidenum">
              <a:rPr lang="en-US" smtClean="0"/>
              <a:pPr/>
              <a:t>‹#›</a:t>
            </a:fld>
            <a:endParaRPr lang="en-US"/>
          </a:p>
        </p:txBody>
      </p:sp>
      <p:cxnSp>
        <p:nvCxnSpPr>
          <p:cNvPr id="15" name="Straight Connector 14">
            <a:extLst>
              <a:ext uri="{FF2B5EF4-FFF2-40B4-BE49-F238E27FC236}">
                <a16:creationId xmlns:a16="http://schemas.microsoft.com/office/drawing/2014/main" id="{A10B3515-ECC9-D043-AD01-FB9D2976BAB8}"/>
              </a:ext>
            </a:extLst>
          </p:cNvPr>
          <p:cNvCxnSpPr>
            <a:cxnSpLocks/>
          </p:cNvCxnSpPr>
          <p:nvPr userDrawn="1"/>
        </p:nvCxnSpPr>
        <p:spPr>
          <a:xfrm>
            <a:off x="11784593" y="6440365"/>
            <a:ext cx="0" cy="22353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9FEAB00-BC45-7D4D-BA6C-11DBAA18CCE8}"/>
              </a:ext>
            </a:extLst>
          </p:cNvPr>
          <p:cNvPicPr>
            <a:picLocks noChangeAspect="1"/>
          </p:cNvPicPr>
          <p:nvPr userDrawn="1"/>
        </p:nvPicPr>
        <p:blipFill>
          <a:blip r:embed="rId4"/>
          <a:stretch>
            <a:fillRect/>
          </a:stretch>
        </p:blipFill>
        <p:spPr>
          <a:xfrm>
            <a:off x="11857912" y="6480537"/>
            <a:ext cx="161091" cy="143192"/>
          </a:xfrm>
          <a:prstGeom prst="rect">
            <a:avLst/>
          </a:prstGeom>
        </p:spPr>
      </p:pic>
      <p:sp>
        <p:nvSpPr>
          <p:cNvPr id="9" name="Title 1">
            <a:extLst>
              <a:ext uri="{FF2B5EF4-FFF2-40B4-BE49-F238E27FC236}">
                <a16:creationId xmlns:a16="http://schemas.microsoft.com/office/drawing/2014/main" id="{6C52E4E7-36B3-7E4D-B8A1-97063E2EAFC5}"/>
              </a:ext>
            </a:extLst>
          </p:cNvPr>
          <p:cNvSpPr>
            <a:spLocks noGrp="1"/>
          </p:cNvSpPr>
          <p:nvPr>
            <p:ph type="ctrTitle"/>
          </p:nvPr>
        </p:nvSpPr>
        <p:spPr>
          <a:xfrm>
            <a:off x="777767" y="1810989"/>
            <a:ext cx="10270228" cy="2310030"/>
          </a:xfrm>
          <a:prstGeom prst="rect">
            <a:avLst/>
          </a:prstGeom>
        </p:spPr>
        <p:txBody>
          <a:bodyPr anchor="b">
            <a:normAutofit/>
          </a:bodyPr>
          <a:lstStyle>
            <a:lvl1pPr algn="l">
              <a:lnSpc>
                <a:spcPts val="7000"/>
              </a:lnSpc>
              <a:defRPr sz="6200" b="0" i="0">
                <a:solidFill>
                  <a:schemeClr val="bg1"/>
                </a:solidFill>
                <a:latin typeface="Georgia" panose="02040502050405020303" pitchFamily="18" charset="0"/>
                <a:cs typeface="Calibri" panose="020F0502020204030204" pitchFamily="34" charset="0"/>
              </a:defRPr>
            </a:lvl1pPr>
          </a:lstStyle>
          <a:p>
            <a:r>
              <a:rPr lang="en-US"/>
              <a:t>Click to edit Master title style</a:t>
            </a:r>
          </a:p>
        </p:txBody>
      </p:sp>
      <p:sp>
        <p:nvSpPr>
          <p:cNvPr id="10" name="Subtitle 2">
            <a:extLst>
              <a:ext uri="{FF2B5EF4-FFF2-40B4-BE49-F238E27FC236}">
                <a16:creationId xmlns:a16="http://schemas.microsoft.com/office/drawing/2014/main" id="{A7378711-E2BC-7144-938A-1695EE08743C}"/>
              </a:ext>
            </a:extLst>
          </p:cNvPr>
          <p:cNvSpPr>
            <a:spLocks noGrp="1"/>
          </p:cNvSpPr>
          <p:nvPr>
            <p:ph type="subTitle" idx="1"/>
          </p:nvPr>
        </p:nvSpPr>
        <p:spPr>
          <a:xfrm>
            <a:off x="777767" y="4249798"/>
            <a:ext cx="10270227" cy="971073"/>
          </a:xfrm>
        </p:spPr>
        <p:txBody>
          <a:bodyPr/>
          <a:lstStyle>
            <a:lvl1pPr marL="0" indent="0" algn="l">
              <a:buNone/>
              <a:defRPr sz="2400" b="0" i="0">
                <a:solidFill>
                  <a:schemeClr val="bg1">
                    <a:alpha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17065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e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BC40AE-4FF9-FA4B-A972-F47812BF9DA6}"/>
              </a:ext>
            </a:extLst>
          </p:cNvPr>
          <p:cNvSpPr/>
          <p:nvPr userDrawn="1"/>
        </p:nvSpPr>
        <p:spPr>
          <a:xfrm>
            <a:off x="-4" y="0"/>
            <a:ext cx="12192000" cy="6863809"/>
          </a:xfrm>
          <a:prstGeom prst="rect">
            <a:avLst/>
          </a:prstGeom>
          <a:solidFill>
            <a:srgbClr val="008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rgbClr val="00B0F0"/>
              </a:solidFill>
              <a:latin typeface="Calibri" panose="020F0502020204030204" pitchFamily="34" charset="0"/>
            </a:endParaRPr>
          </a:p>
        </p:txBody>
      </p:sp>
      <p:sp>
        <p:nvSpPr>
          <p:cNvPr id="11" name="Slide Number Placeholder 3">
            <a:extLst>
              <a:ext uri="{FF2B5EF4-FFF2-40B4-BE49-F238E27FC236}">
                <a16:creationId xmlns:a16="http://schemas.microsoft.com/office/drawing/2014/main" id="{1FD29C99-17AF-B240-9350-EA6874FBF82B}"/>
              </a:ext>
            </a:extLst>
          </p:cNvPr>
          <p:cNvSpPr>
            <a:spLocks noGrp="1"/>
          </p:cNvSpPr>
          <p:nvPr>
            <p:ph type="sldNum" sz="quarter" idx="12"/>
          </p:nvPr>
        </p:nvSpPr>
        <p:spPr>
          <a:xfrm>
            <a:off x="11047994" y="6374678"/>
            <a:ext cx="736599" cy="365125"/>
          </a:xfrm>
        </p:spPr>
        <p:txBody>
          <a:bodyPr/>
          <a:lstStyle>
            <a:lvl1pPr>
              <a:defRPr sz="1000" b="0" i="0">
                <a:solidFill>
                  <a:schemeClr val="bg1"/>
                </a:solidFill>
                <a:latin typeface="Calibri" panose="020F0502020204030204" pitchFamily="34" charset="0"/>
              </a:defRPr>
            </a:lvl1pPr>
          </a:lstStyle>
          <a:p>
            <a:fld id="{E649DA6F-B84B-F547-92F9-26CE0E2E013F}" type="slidenum">
              <a:rPr lang="en-US" smtClean="0"/>
              <a:pPr/>
              <a:t>‹#›</a:t>
            </a:fld>
            <a:endParaRPr lang="en-US"/>
          </a:p>
        </p:txBody>
      </p:sp>
      <p:cxnSp>
        <p:nvCxnSpPr>
          <p:cNvPr id="15" name="Straight Connector 14">
            <a:extLst>
              <a:ext uri="{FF2B5EF4-FFF2-40B4-BE49-F238E27FC236}">
                <a16:creationId xmlns:a16="http://schemas.microsoft.com/office/drawing/2014/main" id="{D9B5AEFF-84D6-584B-A060-0157D85C4A10}"/>
              </a:ext>
            </a:extLst>
          </p:cNvPr>
          <p:cNvCxnSpPr>
            <a:cxnSpLocks/>
          </p:cNvCxnSpPr>
          <p:nvPr userDrawn="1"/>
        </p:nvCxnSpPr>
        <p:spPr>
          <a:xfrm>
            <a:off x="11784593" y="6440365"/>
            <a:ext cx="0" cy="22353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8A62A28-94A9-C942-AFEB-76A016D66D89}"/>
              </a:ext>
            </a:extLst>
          </p:cNvPr>
          <p:cNvPicPr>
            <a:picLocks noChangeAspect="1"/>
          </p:cNvPicPr>
          <p:nvPr userDrawn="1"/>
        </p:nvPicPr>
        <p:blipFill>
          <a:blip r:embed="rId2"/>
          <a:stretch>
            <a:fillRect/>
          </a:stretch>
        </p:blipFill>
        <p:spPr>
          <a:xfrm>
            <a:off x="11857912" y="6480537"/>
            <a:ext cx="161091" cy="143192"/>
          </a:xfrm>
          <a:prstGeom prst="rect">
            <a:avLst/>
          </a:prstGeom>
        </p:spPr>
      </p:pic>
      <p:sp>
        <p:nvSpPr>
          <p:cNvPr id="8" name="Title 1">
            <a:extLst>
              <a:ext uri="{FF2B5EF4-FFF2-40B4-BE49-F238E27FC236}">
                <a16:creationId xmlns:a16="http://schemas.microsoft.com/office/drawing/2014/main" id="{77B3704D-DEA4-3349-8FD7-56FB18407DDA}"/>
              </a:ext>
            </a:extLst>
          </p:cNvPr>
          <p:cNvSpPr>
            <a:spLocks noGrp="1"/>
          </p:cNvSpPr>
          <p:nvPr>
            <p:ph type="ctrTitle"/>
          </p:nvPr>
        </p:nvSpPr>
        <p:spPr>
          <a:xfrm>
            <a:off x="777767" y="1810989"/>
            <a:ext cx="10270228" cy="2310030"/>
          </a:xfrm>
          <a:prstGeom prst="rect">
            <a:avLst/>
          </a:prstGeom>
        </p:spPr>
        <p:txBody>
          <a:bodyPr anchor="b">
            <a:normAutofit/>
          </a:bodyPr>
          <a:lstStyle>
            <a:lvl1pPr algn="l">
              <a:lnSpc>
                <a:spcPts val="7000"/>
              </a:lnSpc>
              <a:defRPr sz="6200" b="0" i="0">
                <a:solidFill>
                  <a:schemeClr val="bg1"/>
                </a:solidFill>
                <a:latin typeface="Georgia" panose="02040502050405020303" pitchFamily="18" charset="0"/>
                <a:cs typeface="Calibri" panose="020F0502020204030204" pitchFamily="34" charset="0"/>
              </a:defRPr>
            </a:lvl1pPr>
          </a:lstStyle>
          <a:p>
            <a:r>
              <a:rPr lang="en-US"/>
              <a:t>Click to edit Master title style</a:t>
            </a:r>
          </a:p>
        </p:txBody>
      </p:sp>
      <p:sp>
        <p:nvSpPr>
          <p:cNvPr id="9" name="Subtitle 2">
            <a:extLst>
              <a:ext uri="{FF2B5EF4-FFF2-40B4-BE49-F238E27FC236}">
                <a16:creationId xmlns:a16="http://schemas.microsoft.com/office/drawing/2014/main" id="{7CA742AC-FEB6-9240-B26B-6E2108A41D1B}"/>
              </a:ext>
            </a:extLst>
          </p:cNvPr>
          <p:cNvSpPr>
            <a:spLocks noGrp="1"/>
          </p:cNvSpPr>
          <p:nvPr>
            <p:ph type="subTitle" idx="1"/>
          </p:nvPr>
        </p:nvSpPr>
        <p:spPr>
          <a:xfrm>
            <a:off x="777767" y="4249798"/>
            <a:ext cx="10270227" cy="971073"/>
          </a:xfrm>
        </p:spPr>
        <p:txBody>
          <a:bodyPr/>
          <a:lstStyle>
            <a:lvl1pPr marL="0" indent="0" algn="l">
              <a:buNone/>
              <a:defRPr sz="2400" b="0" i="0">
                <a:solidFill>
                  <a:schemeClr val="bg1">
                    <a:alpha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27916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al w/Pattern">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C461497-4EE2-FD41-8F4D-75A1242705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 y="-2"/>
            <a:ext cx="12192004" cy="6858002"/>
          </a:xfrm>
          <a:prstGeom prst="rect">
            <a:avLst/>
          </a:prstGeom>
        </p:spPr>
      </p:pic>
      <p:sp>
        <p:nvSpPr>
          <p:cNvPr id="4" name="Rectangle 3">
            <a:extLst>
              <a:ext uri="{FF2B5EF4-FFF2-40B4-BE49-F238E27FC236}">
                <a16:creationId xmlns:a16="http://schemas.microsoft.com/office/drawing/2014/main" id="{A6BC40AE-4FF9-FA4B-A972-F47812BF9DA6}"/>
              </a:ext>
            </a:extLst>
          </p:cNvPr>
          <p:cNvSpPr/>
          <p:nvPr userDrawn="1"/>
        </p:nvSpPr>
        <p:spPr>
          <a:xfrm>
            <a:off x="-4" y="-5809"/>
            <a:ext cx="12192000" cy="6863809"/>
          </a:xfrm>
          <a:prstGeom prst="rect">
            <a:avLst/>
          </a:prstGeom>
          <a:solidFill>
            <a:srgbClr val="008FBE">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rgbClr val="00B0F0"/>
              </a:solidFill>
              <a:latin typeface="Calibri" panose="020F0502020204030204" pitchFamily="34" charset="0"/>
            </a:endParaRPr>
          </a:p>
        </p:txBody>
      </p:sp>
      <p:sp>
        <p:nvSpPr>
          <p:cNvPr id="11" name="Slide Number Placeholder 3">
            <a:extLst>
              <a:ext uri="{FF2B5EF4-FFF2-40B4-BE49-F238E27FC236}">
                <a16:creationId xmlns:a16="http://schemas.microsoft.com/office/drawing/2014/main" id="{1FD29C99-17AF-B240-9350-EA6874FBF82B}"/>
              </a:ext>
            </a:extLst>
          </p:cNvPr>
          <p:cNvSpPr>
            <a:spLocks noGrp="1"/>
          </p:cNvSpPr>
          <p:nvPr>
            <p:ph type="sldNum" sz="quarter" idx="12"/>
          </p:nvPr>
        </p:nvSpPr>
        <p:spPr>
          <a:xfrm>
            <a:off x="11047994" y="6374678"/>
            <a:ext cx="736599" cy="365125"/>
          </a:xfrm>
        </p:spPr>
        <p:txBody>
          <a:bodyPr/>
          <a:lstStyle>
            <a:lvl1pPr>
              <a:defRPr sz="1000" b="0" i="0">
                <a:solidFill>
                  <a:schemeClr val="bg1"/>
                </a:solidFill>
                <a:latin typeface="Calibri" panose="020F0502020204030204" pitchFamily="34" charset="0"/>
              </a:defRPr>
            </a:lvl1pPr>
          </a:lstStyle>
          <a:p>
            <a:fld id="{E649DA6F-B84B-F547-92F9-26CE0E2E013F}" type="slidenum">
              <a:rPr lang="en-US" smtClean="0"/>
              <a:pPr/>
              <a:t>‹#›</a:t>
            </a:fld>
            <a:endParaRPr lang="en-US"/>
          </a:p>
        </p:txBody>
      </p:sp>
      <p:cxnSp>
        <p:nvCxnSpPr>
          <p:cNvPr id="15" name="Straight Connector 14">
            <a:extLst>
              <a:ext uri="{FF2B5EF4-FFF2-40B4-BE49-F238E27FC236}">
                <a16:creationId xmlns:a16="http://schemas.microsoft.com/office/drawing/2014/main" id="{D9B5AEFF-84D6-584B-A060-0157D85C4A10}"/>
              </a:ext>
            </a:extLst>
          </p:cNvPr>
          <p:cNvCxnSpPr>
            <a:cxnSpLocks/>
          </p:cNvCxnSpPr>
          <p:nvPr userDrawn="1"/>
        </p:nvCxnSpPr>
        <p:spPr>
          <a:xfrm>
            <a:off x="11784593" y="6440365"/>
            <a:ext cx="0" cy="22353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8A62A28-94A9-C942-AFEB-76A016D66D89}"/>
              </a:ext>
            </a:extLst>
          </p:cNvPr>
          <p:cNvPicPr>
            <a:picLocks noChangeAspect="1"/>
          </p:cNvPicPr>
          <p:nvPr userDrawn="1"/>
        </p:nvPicPr>
        <p:blipFill>
          <a:blip r:embed="rId4"/>
          <a:stretch>
            <a:fillRect/>
          </a:stretch>
        </p:blipFill>
        <p:spPr>
          <a:xfrm>
            <a:off x="11857912" y="6480537"/>
            <a:ext cx="161091" cy="143192"/>
          </a:xfrm>
          <a:prstGeom prst="rect">
            <a:avLst/>
          </a:prstGeom>
        </p:spPr>
      </p:pic>
      <p:sp>
        <p:nvSpPr>
          <p:cNvPr id="9" name="Title 1">
            <a:extLst>
              <a:ext uri="{FF2B5EF4-FFF2-40B4-BE49-F238E27FC236}">
                <a16:creationId xmlns:a16="http://schemas.microsoft.com/office/drawing/2014/main" id="{61F3C05D-5E14-F24E-AE22-E2689705C729}"/>
              </a:ext>
            </a:extLst>
          </p:cNvPr>
          <p:cNvSpPr>
            <a:spLocks noGrp="1"/>
          </p:cNvSpPr>
          <p:nvPr>
            <p:ph type="ctrTitle"/>
          </p:nvPr>
        </p:nvSpPr>
        <p:spPr>
          <a:xfrm>
            <a:off x="777767" y="1810989"/>
            <a:ext cx="10270228" cy="2310030"/>
          </a:xfrm>
          <a:prstGeom prst="rect">
            <a:avLst/>
          </a:prstGeom>
        </p:spPr>
        <p:txBody>
          <a:bodyPr anchor="b">
            <a:normAutofit/>
          </a:bodyPr>
          <a:lstStyle>
            <a:lvl1pPr algn="l">
              <a:lnSpc>
                <a:spcPts val="7000"/>
              </a:lnSpc>
              <a:defRPr sz="6200" b="0" i="0">
                <a:solidFill>
                  <a:schemeClr val="bg1"/>
                </a:solidFill>
                <a:latin typeface="Georgia" panose="02040502050405020303" pitchFamily="18" charset="0"/>
                <a:cs typeface="Calibri" panose="020F0502020204030204" pitchFamily="34" charset="0"/>
              </a:defRPr>
            </a:lvl1pPr>
          </a:lstStyle>
          <a:p>
            <a:r>
              <a:rPr lang="en-US"/>
              <a:t>Click to edit Master title style</a:t>
            </a:r>
          </a:p>
        </p:txBody>
      </p:sp>
      <p:sp>
        <p:nvSpPr>
          <p:cNvPr id="10" name="Subtitle 2">
            <a:extLst>
              <a:ext uri="{FF2B5EF4-FFF2-40B4-BE49-F238E27FC236}">
                <a16:creationId xmlns:a16="http://schemas.microsoft.com/office/drawing/2014/main" id="{C9F1754C-830B-F64F-BEB7-7ECBB3BFE22D}"/>
              </a:ext>
            </a:extLst>
          </p:cNvPr>
          <p:cNvSpPr>
            <a:spLocks noGrp="1"/>
          </p:cNvSpPr>
          <p:nvPr>
            <p:ph type="subTitle" idx="1"/>
          </p:nvPr>
        </p:nvSpPr>
        <p:spPr>
          <a:xfrm>
            <a:off x="777767" y="4249798"/>
            <a:ext cx="10270227" cy="971073"/>
          </a:xfrm>
        </p:spPr>
        <p:txBody>
          <a:bodyPr/>
          <a:lstStyle>
            <a:lvl1pPr marL="0" indent="0" algn="l">
              <a:buNone/>
              <a:defRPr sz="2400" b="0" i="0">
                <a:solidFill>
                  <a:schemeClr val="bg1">
                    <a:alpha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4416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EB8871-F209-454C-B565-74FBD3C24A63}"/>
              </a:ext>
            </a:extLst>
          </p:cNvPr>
          <p:cNvSpPr/>
          <p:nvPr userDrawn="1"/>
        </p:nvSpPr>
        <p:spPr>
          <a:xfrm>
            <a:off x="0" y="0"/>
            <a:ext cx="4299284" cy="6905184"/>
          </a:xfrm>
          <a:prstGeom prst="rect">
            <a:avLst/>
          </a:prstGeom>
          <a:solidFill>
            <a:srgbClr val="0C3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5A80BFB-7191-3840-BB55-45016EC7FD5C}"/>
              </a:ext>
            </a:extLst>
          </p:cNvPr>
          <p:cNvSpPr>
            <a:spLocks noGrp="1"/>
          </p:cNvSpPr>
          <p:nvPr>
            <p:ph type="subTitle" idx="1"/>
          </p:nvPr>
        </p:nvSpPr>
        <p:spPr>
          <a:xfrm>
            <a:off x="5069720" y="2184259"/>
            <a:ext cx="4540835" cy="2489480"/>
          </a:xfrm>
        </p:spPr>
        <p:txBody>
          <a:bodyPr anchor="ctr">
            <a:normAutofit/>
          </a:bodyPr>
          <a:lstStyle>
            <a:lvl1pPr marL="457200" indent="-457200" algn="l">
              <a:buFont typeface="+mj-lt"/>
              <a:buAutoNum type="arabicPeriod"/>
              <a:defRPr sz="2000" b="0" i="0">
                <a:solidFill>
                  <a:schemeClr val="tx1">
                    <a:lumMod val="65000"/>
                    <a:lumOff val="3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Content Placeholder 3">
            <a:extLst>
              <a:ext uri="{FF2B5EF4-FFF2-40B4-BE49-F238E27FC236}">
                <a16:creationId xmlns:a16="http://schemas.microsoft.com/office/drawing/2014/main" id="{1F6A2A3C-1139-B244-826D-BCB909159F59}"/>
              </a:ext>
            </a:extLst>
          </p:cNvPr>
          <p:cNvSpPr>
            <a:spLocks noGrp="1"/>
          </p:cNvSpPr>
          <p:nvPr>
            <p:ph sz="quarter" idx="14" hasCustomPrompt="1"/>
          </p:nvPr>
        </p:nvSpPr>
        <p:spPr>
          <a:xfrm>
            <a:off x="770436" y="2595562"/>
            <a:ext cx="2758411" cy="1666875"/>
          </a:xfrm>
        </p:spPr>
        <p:txBody>
          <a:bodyPr anchor="ctr"/>
          <a:lstStyle>
            <a:lvl1pPr marL="0" indent="0">
              <a:buNone/>
              <a:defRPr sz="3600" b="0">
                <a:solidFill>
                  <a:schemeClr val="bg1"/>
                </a:solidFill>
                <a:latin typeface="Georgia" panose="02040502050405020303" pitchFamily="18" charset="0"/>
              </a:defRPr>
            </a:lvl1pPr>
            <a:lvl2pPr>
              <a:defRPr>
                <a:solidFill>
                  <a:srgbClr val="004770"/>
                </a:solidFill>
              </a:defRPr>
            </a:lvl2pPr>
            <a:lvl3pPr>
              <a:defRPr>
                <a:solidFill>
                  <a:srgbClr val="004770"/>
                </a:solidFill>
              </a:defRPr>
            </a:lvl3pPr>
            <a:lvl4pPr>
              <a:defRPr>
                <a:solidFill>
                  <a:srgbClr val="004770"/>
                </a:solidFill>
              </a:defRPr>
            </a:lvl4pPr>
            <a:lvl5pPr>
              <a:defRPr>
                <a:solidFill>
                  <a:srgbClr val="004770"/>
                </a:solidFill>
              </a:defRPr>
            </a:lvl5pPr>
          </a:lstStyle>
          <a:p>
            <a:pPr lvl="0"/>
            <a:r>
              <a:rPr lang="en-US"/>
              <a:t>Agenda</a:t>
            </a:r>
          </a:p>
        </p:txBody>
      </p:sp>
      <p:sp>
        <p:nvSpPr>
          <p:cNvPr id="12" name="Slide Number Placeholder 3">
            <a:extLst>
              <a:ext uri="{FF2B5EF4-FFF2-40B4-BE49-F238E27FC236}">
                <a16:creationId xmlns:a16="http://schemas.microsoft.com/office/drawing/2014/main" id="{1E9E29A2-EA7C-EB4C-B2C8-1FD7A72A4D11}"/>
              </a:ext>
            </a:extLst>
          </p:cNvPr>
          <p:cNvSpPr>
            <a:spLocks noGrp="1"/>
          </p:cNvSpPr>
          <p:nvPr>
            <p:ph type="sldNum" sz="quarter" idx="12"/>
          </p:nvPr>
        </p:nvSpPr>
        <p:spPr>
          <a:xfrm>
            <a:off x="11047994" y="6374678"/>
            <a:ext cx="736599" cy="365125"/>
          </a:xfrm>
        </p:spPr>
        <p:txBody>
          <a:bodyPr/>
          <a:lstStyle>
            <a:lvl1pPr>
              <a:defRPr sz="1000" b="0" i="0">
                <a:solidFill>
                  <a:schemeClr val="bg1">
                    <a:lumMod val="65000"/>
                  </a:schemeClr>
                </a:solidFill>
                <a:latin typeface="Calibri" panose="020F0502020204030204" pitchFamily="34" charset="0"/>
              </a:defRPr>
            </a:lvl1pPr>
          </a:lstStyle>
          <a:p>
            <a:fld id="{E649DA6F-B84B-F547-92F9-26CE0E2E013F}" type="slidenum">
              <a:rPr lang="en-US" smtClean="0"/>
              <a:pPr/>
              <a:t>‹#›</a:t>
            </a:fld>
            <a:endParaRPr lang="en-US"/>
          </a:p>
        </p:txBody>
      </p:sp>
      <p:cxnSp>
        <p:nvCxnSpPr>
          <p:cNvPr id="13" name="Straight Connector 12">
            <a:extLst>
              <a:ext uri="{FF2B5EF4-FFF2-40B4-BE49-F238E27FC236}">
                <a16:creationId xmlns:a16="http://schemas.microsoft.com/office/drawing/2014/main" id="{32B1AFD7-22AC-1549-9472-F3166E460E0D}"/>
              </a:ext>
            </a:extLst>
          </p:cNvPr>
          <p:cNvCxnSpPr>
            <a:cxnSpLocks/>
          </p:cNvCxnSpPr>
          <p:nvPr userDrawn="1"/>
        </p:nvCxnSpPr>
        <p:spPr>
          <a:xfrm>
            <a:off x="11784593" y="6440365"/>
            <a:ext cx="0" cy="223537"/>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B5BA3DC-3BCF-2D4F-BAA9-E85C655ACCB6}"/>
              </a:ext>
            </a:extLst>
          </p:cNvPr>
          <p:cNvPicPr>
            <a:picLocks noChangeAspect="1"/>
          </p:cNvPicPr>
          <p:nvPr userDrawn="1"/>
        </p:nvPicPr>
        <p:blipFill>
          <a:blip r:embed="rId2">
            <a:alphaModFix amt="30000"/>
          </a:blip>
          <a:stretch>
            <a:fillRect/>
          </a:stretch>
        </p:blipFill>
        <p:spPr>
          <a:xfrm>
            <a:off x="11857914" y="6480537"/>
            <a:ext cx="161090" cy="143191"/>
          </a:xfrm>
          <a:prstGeom prst="rect">
            <a:avLst/>
          </a:prstGeom>
        </p:spPr>
      </p:pic>
      <p:sp>
        <p:nvSpPr>
          <p:cNvPr id="10" name="Triangle 9">
            <a:extLst>
              <a:ext uri="{FF2B5EF4-FFF2-40B4-BE49-F238E27FC236}">
                <a16:creationId xmlns:a16="http://schemas.microsoft.com/office/drawing/2014/main" id="{48FBE2CD-B9BA-1D4B-AA1D-115A14F9679C}"/>
              </a:ext>
            </a:extLst>
          </p:cNvPr>
          <p:cNvSpPr/>
          <p:nvPr userDrawn="1"/>
        </p:nvSpPr>
        <p:spPr>
          <a:xfrm rot="5400000">
            <a:off x="4063241" y="3383314"/>
            <a:ext cx="535881" cy="138555"/>
          </a:xfrm>
          <a:prstGeom prst="triangle">
            <a:avLst/>
          </a:prstGeom>
          <a:solidFill>
            <a:srgbClr val="0C3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637449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erior White">
    <p:bg>
      <p:bgRef idx="1001">
        <a:schemeClr val="bg1"/>
      </p:bgRef>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5A80BFB-7191-3840-BB55-45016EC7FD5C}"/>
              </a:ext>
            </a:extLst>
          </p:cNvPr>
          <p:cNvSpPr>
            <a:spLocks noGrp="1"/>
          </p:cNvSpPr>
          <p:nvPr>
            <p:ph type="subTitle" idx="1" hasCustomPrompt="1"/>
          </p:nvPr>
        </p:nvSpPr>
        <p:spPr>
          <a:xfrm>
            <a:off x="497711" y="531524"/>
            <a:ext cx="9144000" cy="660680"/>
          </a:xfrm>
        </p:spPr>
        <p:txBody>
          <a:bodyPr>
            <a:normAutofit/>
          </a:bodyPr>
          <a:lstStyle>
            <a:lvl1pPr marL="0" indent="0" algn="l">
              <a:buNone/>
              <a:defRPr sz="3600" b="0" i="0">
                <a:solidFill>
                  <a:srgbClr val="0C3D5C"/>
                </a:solidFill>
                <a:latin typeface="Georgia" panose="02040502050405020303" pitchFamily="18"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This is the title of a slide</a:t>
            </a:r>
          </a:p>
        </p:txBody>
      </p:sp>
      <p:sp>
        <p:nvSpPr>
          <p:cNvPr id="10" name="Slide Number Placeholder 3">
            <a:extLst>
              <a:ext uri="{FF2B5EF4-FFF2-40B4-BE49-F238E27FC236}">
                <a16:creationId xmlns:a16="http://schemas.microsoft.com/office/drawing/2014/main" id="{C8A7ED42-0372-1043-8FFB-94D33B82CEC9}"/>
              </a:ext>
            </a:extLst>
          </p:cNvPr>
          <p:cNvSpPr>
            <a:spLocks noGrp="1"/>
          </p:cNvSpPr>
          <p:nvPr>
            <p:ph type="sldNum" sz="quarter" idx="12"/>
          </p:nvPr>
        </p:nvSpPr>
        <p:spPr>
          <a:xfrm>
            <a:off x="11047994" y="6374678"/>
            <a:ext cx="736599" cy="365125"/>
          </a:xfrm>
        </p:spPr>
        <p:txBody>
          <a:bodyPr/>
          <a:lstStyle>
            <a:lvl1pPr>
              <a:defRPr sz="1000" b="0" i="0">
                <a:solidFill>
                  <a:schemeClr val="bg1">
                    <a:lumMod val="65000"/>
                  </a:schemeClr>
                </a:solidFill>
                <a:latin typeface="Calibri" panose="020F0502020204030204" pitchFamily="34" charset="0"/>
              </a:defRPr>
            </a:lvl1pPr>
          </a:lstStyle>
          <a:p>
            <a:fld id="{E649DA6F-B84B-F547-92F9-26CE0E2E013F}" type="slidenum">
              <a:rPr lang="en-US" smtClean="0"/>
              <a:pPr/>
              <a:t>‹#›</a:t>
            </a:fld>
            <a:endParaRPr lang="en-US"/>
          </a:p>
        </p:txBody>
      </p:sp>
      <p:cxnSp>
        <p:nvCxnSpPr>
          <p:cNvPr id="11" name="Straight Connector 10">
            <a:extLst>
              <a:ext uri="{FF2B5EF4-FFF2-40B4-BE49-F238E27FC236}">
                <a16:creationId xmlns:a16="http://schemas.microsoft.com/office/drawing/2014/main" id="{4F959CD9-71E7-3B4D-A9CB-C9A7B0F79372}"/>
              </a:ext>
            </a:extLst>
          </p:cNvPr>
          <p:cNvCxnSpPr>
            <a:cxnSpLocks/>
          </p:cNvCxnSpPr>
          <p:nvPr userDrawn="1"/>
        </p:nvCxnSpPr>
        <p:spPr>
          <a:xfrm>
            <a:off x="11784593" y="6440365"/>
            <a:ext cx="0" cy="223537"/>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5AFD0F3-B527-E04E-A5A3-7E48FE96B067}"/>
              </a:ext>
            </a:extLst>
          </p:cNvPr>
          <p:cNvPicPr>
            <a:picLocks noChangeAspect="1"/>
          </p:cNvPicPr>
          <p:nvPr userDrawn="1"/>
        </p:nvPicPr>
        <p:blipFill>
          <a:blip r:embed="rId2">
            <a:alphaModFix amt="30000"/>
          </a:blip>
          <a:stretch>
            <a:fillRect/>
          </a:stretch>
        </p:blipFill>
        <p:spPr>
          <a:xfrm>
            <a:off x="11857914" y="6480537"/>
            <a:ext cx="161090" cy="143191"/>
          </a:xfrm>
          <a:prstGeom prst="rect">
            <a:avLst/>
          </a:prstGeom>
        </p:spPr>
      </p:pic>
    </p:spTree>
    <p:extLst>
      <p:ext uri="{BB962C8B-B14F-4D97-AF65-F5344CB8AC3E}">
        <p14:creationId xmlns:p14="http://schemas.microsoft.com/office/powerpoint/2010/main" val="37872662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 study pg1">
    <p:bg>
      <p:bgRef idx="1001">
        <a:schemeClr val="bg1"/>
      </p:bgRef>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21DEBC84-DD93-B448-BCA6-3C3BEA2E8469}"/>
              </a:ext>
            </a:extLst>
          </p:cNvPr>
          <p:cNvSpPr>
            <a:spLocks noGrp="1"/>
          </p:cNvSpPr>
          <p:nvPr>
            <p:ph type="subTitle" idx="1" hasCustomPrompt="1"/>
          </p:nvPr>
        </p:nvSpPr>
        <p:spPr>
          <a:xfrm>
            <a:off x="497712" y="454094"/>
            <a:ext cx="5378982" cy="1371625"/>
          </a:xfrm>
        </p:spPr>
        <p:txBody>
          <a:bodyPr>
            <a:normAutofit/>
          </a:bodyPr>
          <a:lstStyle>
            <a:lvl1pPr marL="0" indent="0">
              <a:buNone/>
              <a:defRPr>
                <a:solidFill>
                  <a:srgbClr val="0C3D5C"/>
                </a:solidFill>
                <a:latin typeface="Georgia" panose="02040502050405020303" pitchFamily="18" charset="0"/>
              </a:defRPr>
            </a:lvl1pPr>
          </a:lstStyle>
          <a:p>
            <a:r>
              <a:rPr lang="en-US" sz="3900"/>
              <a:t>This is the client and/or project title</a:t>
            </a:r>
          </a:p>
          <a:p>
            <a:endParaRPr lang="en-US"/>
          </a:p>
        </p:txBody>
      </p:sp>
    </p:spTree>
    <p:extLst>
      <p:ext uri="{BB962C8B-B14F-4D97-AF65-F5344CB8AC3E}">
        <p14:creationId xmlns:p14="http://schemas.microsoft.com/office/powerpoint/2010/main" val="5580781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0234C8-A136-CA48-BE45-0B862FB993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89994D-E99E-574E-9D3C-78D8298445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CC651B-9404-7C4A-A779-711448A0BB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alibri" panose="020F0502020204030204" pitchFamily="34" charset="0"/>
              </a:defRPr>
            </a:lvl1pPr>
          </a:lstStyle>
          <a:p>
            <a:endParaRPr lang="en-US"/>
          </a:p>
        </p:txBody>
      </p:sp>
      <p:sp>
        <p:nvSpPr>
          <p:cNvPr id="5" name="Footer Placeholder 4">
            <a:extLst>
              <a:ext uri="{FF2B5EF4-FFF2-40B4-BE49-F238E27FC236}">
                <a16:creationId xmlns:a16="http://schemas.microsoft.com/office/drawing/2014/main" id="{AC4C6401-D039-B04E-8944-187329B734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defRPr>
            </a:lvl1pPr>
          </a:lstStyle>
          <a:p>
            <a:r>
              <a:rPr lang="en-US"/>
              <a:t>Confidential: Fusion Internal Use Only</a:t>
            </a:r>
          </a:p>
        </p:txBody>
      </p:sp>
      <p:sp>
        <p:nvSpPr>
          <p:cNvPr id="6" name="Slide Number Placeholder 5">
            <a:extLst>
              <a:ext uri="{FF2B5EF4-FFF2-40B4-BE49-F238E27FC236}">
                <a16:creationId xmlns:a16="http://schemas.microsoft.com/office/drawing/2014/main" id="{407EC5D8-A23E-7143-8A2A-3875847F93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E649DA6F-B84B-F547-92F9-26CE0E2E013F}" type="slidenum">
              <a:rPr lang="en-US" smtClean="0"/>
              <a:pPr/>
              <a:t>‹#›</a:t>
            </a:fld>
            <a:endParaRPr lang="en-US"/>
          </a:p>
        </p:txBody>
      </p:sp>
    </p:spTree>
    <p:extLst>
      <p:ext uri="{BB962C8B-B14F-4D97-AF65-F5344CB8AC3E}">
        <p14:creationId xmlns:p14="http://schemas.microsoft.com/office/powerpoint/2010/main" val="1360489328"/>
      </p:ext>
    </p:extLst>
  </p:cSld>
  <p:clrMap bg1="lt1" tx1="dk1" bg2="lt2" tx2="dk2" accent1="accent1" accent2="accent2" accent3="accent3" accent4="accent4" accent5="accent5" accent6="accent6" hlink="hlink" folHlink="folHlink"/>
  <p:sldLayoutIdLst>
    <p:sldLayoutId id="2147483748" r:id="rId1"/>
    <p:sldLayoutId id="2147483759" r:id="rId2"/>
    <p:sldLayoutId id="2147483763" r:id="rId3"/>
    <p:sldLayoutId id="2147483755" r:id="rId4"/>
    <p:sldLayoutId id="2147483744" r:id="rId5"/>
    <p:sldLayoutId id="2147483757" r:id="rId6"/>
    <p:sldLayoutId id="2147483749" r:id="rId7"/>
    <p:sldLayoutId id="2147483681" r:id="rId8"/>
    <p:sldLayoutId id="2147483770" r:id="rId9"/>
    <p:sldLayoutId id="2147483754" r:id="rId10"/>
    <p:sldLayoutId id="2147483771" r:id="rId11"/>
    <p:sldLayoutId id="2147483792" r:id="rId12"/>
    <p:sldLayoutId id="2147483797" r:id="rId13"/>
    <p:sldLayoutId id="2147483802" r:id="rId14"/>
    <p:sldLayoutId id="2147483803" r:id="rId15"/>
    <p:sldLayoutId id="2147483804" r:id="rId16"/>
  </p:sldLayoutIdLst>
  <p:hf hdr="0" ftr="0" dt="0"/>
  <p:txStyles>
    <p:titleStyle>
      <a:lvl1pPr algn="l" defTabSz="914400" rtl="0" eaLnBrk="1" latinLnBrk="0" hangingPunct="1">
        <a:lnSpc>
          <a:spcPct val="90000"/>
        </a:lnSpc>
        <a:spcBef>
          <a:spcPct val="0"/>
        </a:spcBef>
        <a:buNone/>
        <a:defRPr sz="3600" b="0" kern="1200">
          <a:solidFill>
            <a:srgbClr val="0C3D5C"/>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orient="horz" pos="336" userDrawn="1">
          <p15:clr>
            <a:srgbClr val="F26B43"/>
          </p15:clr>
        </p15:guide>
        <p15:guide id="3" orient="horz" pos="3984" userDrawn="1">
          <p15:clr>
            <a:srgbClr val="F26B43"/>
          </p15:clr>
        </p15:guide>
        <p15:guide id="4" pos="3840" userDrawn="1">
          <p15:clr>
            <a:srgbClr val="F26B43"/>
          </p15:clr>
        </p15:guide>
        <p15:guide id="5" pos="336" userDrawn="1">
          <p15:clr>
            <a:srgbClr val="F26B43"/>
          </p15:clr>
        </p15:guide>
        <p15:guide id="6" pos="734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F9B1A5-6FCF-E34C-AB34-11F5C408AD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05E019-34F9-5D4C-8BA2-FE70E485C7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C413DB-9E2D-7043-8042-5E89A4321C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alibri" panose="020F0502020204030204" pitchFamily="34" charset="0"/>
              </a:defRPr>
            </a:lvl1pPr>
          </a:lstStyle>
          <a:p>
            <a:endParaRPr lang="en-US"/>
          </a:p>
        </p:txBody>
      </p:sp>
      <p:sp>
        <p:nvSpPr>
          <p:cNvPr id="5" name="Footer Placeholder 4">
            <a:extLst>
              <a:ext uri="{FF2B5EF4-FFF2-40B4-BE49-F238E27FC236}">
                <a16:creationId xmlns:a16="http://schemas.microsoft.com/office/drawing/2014/main" id="{ABAA4711-29F4-E44C-BB5D-97EE196A12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defRPr>
            </a:lvl1pPr>
          </a:lstStyle>
          <a:p>
            <a:r>
              <a:rPr lang="en-US"/>
              <a:t>Confidential: Fusion Internal Use Only</a:t>
            </a:r>
          </a:p>
        </p:txBody>
      </p:sp>
      <p:sp>
        <p:nvSpPr>
          <p:cNvPr id="6" name="Slide Number Placeholder 5">
            <a:extLst>
              <a:ext uri="{FF2B5EF4-FFF2-40B4-BE49-F238E27FC236}">
                <a16:creationId xmlns:a16="http://schemas.microsoft.com/office/drawing/2014/main" id="{113099EB-7E1B-7D4D-87EA-7ABA00A848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104A7ECC-56BC-9041-95F3-0AF21277669C}" type="slidenum">
              <a:rPr lang="en-US" smtClean="0"/>
              <a:pPr/>
              <a:t>‹#›</a:t>
            </a:fld>
            <a:endParaRPr lang="en-US"/>
          </a:p>
        </p:txBody>
      </p:sp>
    </p:spTree>
    <p:extLst>
      <p:ext uri="{BB962C8B-B14F-4D97-AF65-F5344CB8AC3E}">
        <p14:creationId xmlns:p14="http://schemas.microsoft.com/office/powerpoint/2010/main" val="2932583889"/>
      </p:ext>
    </p:extLst>
  </p:cSld>
  <p:clrMap bg1="lt1" tx1="dk1" bg2="lt2" tx2="dk2" accent1="accent1" accent2="accent2" accent3="accent3" accent4="accent4" accent5="accent5" accent6="accent6" hlink="hlink" folHlink="folHlink"/>
  <p:sldLayoutIdLst>
    <p:sldLayoutId id="2147483683" r:id="rId1"/>
    <p:sldLayoutId id="2147483667" r:id="rId2"/>
  </p:sldLayoutIdLst>
  <p:hf hdr="0" ftr="0" dt="0"/>
  <p:txStyles>
    <p:titleStyle>
      <a:lvl1pPr algn="l" defTabSz="914400" rtl="0" eaLnBrk="1" latinLnBrk="0" hangingPunct="1">
        <a:lnSpc>
          <a:spcPct val="90000"/>
        </a:lnSpc>
        <a:spcBef>
          <a:spcPct val="0"/>
        </a:spcBef>
        <a:buNone/>
        <a:defRPr sz="3600" kern="1200">
          <a:solidFill>
            <a:srgbClr val="0C3D5C"/>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7344" userDrawn="1">
          <p15:clr>
            <a:srgbClr val="F26B43"/>
          </p15:clr>
        </p15:guide>
        <p15:guide id="3" pos="336" userDrawn="1">
          <p15:clr>
            <a:srgbClr val="F26B43"/>
          </p15:clr>
        </p15:guide>
        <p15:guide id="4" orient="horz" pos="2160" userDrawn="1">
          <p15:clr>
            <a:srgbClr val="F26B43"/>
          </p15:clr>
        </p15:guide>
        <p15:guide id="5" orient="horz" pos="336" userDrawn="1">
          <p15:clr>
            <a:srgbClr val="F26B43"/>
          </p15:clr>
        </p15:guide>
        <p15:guide id="6" orient="horz" pos="398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60654B-DD79-3545-8865-68F503D696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3DBD2C-25F7-EA40-8459-A602526763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412754-E369-E544-8944-BB9E7848F8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alibri" panose="020F0502020204030204" pitchFamily="34" charset="0"/>
              </a:defRPr>
            </a:lvl1pPr>
          </a:lstStyle>
          <a:p>
            <a:endParaRPr lang="en-US"/>
          </a:p>
        </p:txBody>
      </p:sp>
      <p:sp>
        <p:nvSpPr>
          <p:cNvPr id="5" name="Footer Placeholder 4">
            <a:extLst>
              <a:ext uri="{FF2B5EF4-FFF2-40B4-BE49-F238E27FC236}">
                <a16:creationId xmlns:a16="http://schemas.microsoft.com/office/drawing/2014/main" id="{3BAF7BC9-73ED-E641-B321-EE7A711BAF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panose="020F0502020204030204" pitchFamily="34" charset="0"/>
              </a:defRPr>
            </a:lvl1pPr>
          </a:lstStyle>
          <a:p>
            <a:r>
              <a:rPr lang="en-US"/>
              <a:t>Confidential: Fusion Internal Use Only</a:t>
            </a:r>
          </a:p>
        </p:txBody>
      </p:sp>
      <p:sp>
        <p:nvSpPr>
          <p:cNvPr id="6" name="Slide Number Placeholder 5">
            <a:extLst>
              <a:ext uri="{FF2B5EF4-FFF2-40B4-BE49-F238E27FC236}">
                <a16:creationId xmlns:a16="http://schemas.microsoft.com/office/drawing/2014/main" id="{83DCE061-3C95-B245-8D1C-CECCF6BEB1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defRPr>
            </a:lvl1pPr>
          </a:lstStyle>
          <a:p>
            <a:fld id="{E649DA6F-B84B-F547-92F9-26CE0E2E013F}" type="slidenum">
              <a:rPr lang="en-US" smtClean="0"/>
              <a:pPr/>
              <a:t>‹#›</a:t>
            </a:fld>
            <a:endParaRPr lang="en-US"/>
          </a:p>
        </p:txBody>
      </p:sp>
    </p:spTree>
    <p:extLst>
      <p:ext uri="{BB962C8B-B14F-4D97-AF65-F5344CB8AC3E}">
        <p14:creationId xmlns:p14="http://schemas.microsoft.com/office/powerpoint/2010/main" val="3509825698"/>
      </p:ext>
    </p:extLst>
  </p:cSld>
  <p:clrMap bg1="lt1" tx1="dk1" bg2="lt2" tx2="dk2" accent1="accent1" accent2="accent2" accent3="accent3" accent4="accent4" accent5="accent5" accent6="accent6" hlink="hlink" folHlink="folHlink"/>
  <p:sldLayoutIdLst>
    <p:sldLayoutId id="214748367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3984" userDrawn="1">
          <p15:clr>
            <a:srgbClr val="F26B43"/>
          </p15:clr>
        </p15:guide>
        <p15:guide id="4" orient="horz" pos="336" userDrawn="1">
          <p15:clr>
            <a:srgbClr val="F26B43"/>
          </p15:clr>
        </p15:guide>
        <p15:guide id="5" pos="336" userDrawn="1">
          <p15:clr>
            <a:srgbClr val="F26B43"/>
          </p15:clr>
        </p15:guide>
        <p15:guide id="6" pos="734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95A6A7-16FC-8603-8DA4-85817F0FA0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E02DBA-089B-F4B5-BC12-80B0AF68F5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B3B9F-9C7E-2174-598F-64E5894525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3375F1-11D5-4F12-A371-41033344E2CB}" type="datetimeFigureOut">
              <a:rPr lang="en-US" smtClean="0"/>
              <a:t>11/14/2023</a:t>
            </a:fld>
            <a:endParaRPr lang="en-US"/>
          </a:p>
        </p:txBody>
      </p:sp>
      <p:sp>
        <p:nvSpPr>
          <p:cNvPr id="5" name="Footer Placeholder 4">
            <a:extLst>
              <a:ext uri="{FF2B5EF4-FFF2-40B4-BE49-F238E27FC236}">
                <a16:creationId xmlns:a16="http://schemas.microsoft.com/office/drawing/2014/main" id="{BB8BF3D8-4E8D-5F51-99E1-F5697A44EA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A984C1-67E1-3CDA-F79F-DBDF998E9E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7B40BF-04D5-4D47-90CA-2D91BBC1E684}" type="slidenum">
              <a:rPr lang="en-US" smtClean="0"/>
              <a:t>‹#›</a:t>
            </a:fld>
            <a:endParaRPr lang="en-US"/>
          </a:p>
        </p:txBody>
      </p:sp>
    </p:spTree>
    <p:extLst>
      <p:ext uri="{BB962C8B-B14F-4D97-AF65-F5344CB8AC3E}">
        <p14:creationId xmlns:p14="http://schemas.microsoft.com/office/powerpoint/2010/main" val="236391353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8" r:id="rId7"/>
    <p:sldLayoutId id="2147483789" r:id="rId8"/>
    <p:sldLayoutId id="2147483796" r:id="rId9"/>
    <p:sldLayoutId id="2147483798" r:id="rId10"/>
    <p:sldLayoutId id="21474838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hyperlink" Target="https://community.fabric.microsoft.com/t5/Quick-Measures-Gallery/Measure-Totals-The-Final-Word/m-p/547907#M239" TargetMode="External"/><Relationship Id="rId2" Type="http://schemas.openxmlformats.org/officeDocument/2006/relationships/hyperlink" Target="https://community.fabric.microsoft.com/t5/Quick-Measures-Gallery/Time-Intelligence-quot-The-Hard-Way-quot-TITHW/m-p/434008#M158" TargetMode="External"/><Relationship Id="rId1" Type="http://schemas.openxmlformats.org/officeDocument/2006/relationships/slideLayout" Target="../slideLayouts/slideLayout12.xml"/><Relationship Id="rId6" Type="http://schemas.openxmlformats.org/officeDocument/2006/relationships/hyperlink" Target="https://community.fabric.microsoft.com/t5/DAX-Commands-and-Tips/No-CALCULATE-Challenge-Round-2/m-p/3190817" TargetMode="External"/><Relationship Id="rId5" Type="http://schemas.openxmlformats.org/officeDocument/2006/relationships/hyperlink" Target="https://community.fabric.microsoft.com/t5/DAX-Commands-and-Tips/No-CACULATE-challenge/td-p/3147810" TargetMode="External"/><Relationship Id="rId4" Type="http://schemas.openxmlformats.org/officeDocument/2006/relationships/hyperlink" Target="https://community.fabric.microsoft.com/t5/Community-Blog/CALCUHATE-Why-I-Don-t-Use-DAX-s-CALCULATE-Function/ba-p/124863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hyperlink" Target="https://dax.guide/allnoblankrow/" TargetMode="External"/><Relationship Id="rId3" Type="http://schemas.openxmlformats.org/officeDocument/2006/relationships/hyperlink" Target="https://dax.guide/userelationship/" TargetMode="External"/><Relationship Id="rId7" Type="http://schemas.openxmlformats.org/officeDocument/2006/relationships/hyperlink" Target="https://dax.guide/allselected/" TargetMode="External"/><Relationship Id="rId2" Type="http://schemas.openxmlformats.org/officeDocument/2006/relationships/hyperlink" Target="https://dax.guide/keepfilters/" TargetMode="External"/><Relationship Id="rId1" Type="http://schemas.openxmlformats.org/officeDocument/2006/relationships/slideLayout" Target="../slideLayouts/slideLayout12.xml"/><Relationship Id="rId6" Type="http://schemas.openxmlformats.org/officeDocument/2006/relationships/hyperlink" Target="https://dax.guide/allexcept/" TargetMode="External"/><Relationship Id="rId5" Type="http://schemas.openxmlformats.org/officeDocument/2006/relationships/hyperlink" Target="https://dax.guide/all/" TargetMode="External"/><Relationship Id="rId4" Type="http://schemas.openxmlformats.org/officeDocument/2006/relationships/hyperlink" Target="https://dax.guide/crossfilte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D6B"/>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8ACA512-027E-41E9-8598-0AB257342CF2}"/>
              </a:ext>
            </a:extLst>
          </p:cNvPr>
          <p:cNvSpPr>
            <a:spLocks noGrp="1"/>
          </p:cNvSpPr>
          <p:nvPr>
            <p:ph sz="quarter" idx="10"/>
          </p:nvPr>
        </p:nvSpPr>
        <p:spPr>
          <a:xfrm>
            <a:off x="4866423" y="2765129"/>
            <a:ext cx="6997700" cy="839049"/>
          </a:xfrm>
        </p:spPr>
        <p:txBody>
          <a:bodyPr/>
          <a:lstStyle/>
          <a:p>
            <a:pPr>
              <a:lnSpc>
                <a:spcPct val="100000"/>
              </a:lnSpc>
            </a:pPr>
            <a:r>
              <a:rPr lang="en-US" dirty="0"/>
              <a:t>Devon and Cornwall </a:t>
            </a:r>
          </a:p>
          <a:p>
            <a:pPr>
              <a:lnSpc>
                <a:spcPct val="100000"/>
              </a:lnSpc>
            </a:pPr>
            <a:r>
              <a:rPr lang="en-US" dirty="0"/>
              <a:t>Power BI User Group</a:t>
            </a:r>
          </a:p>
        </p:txBody>
      </p:sp>
      <p:sp>
        <p:nvSpPr>
          <p:cNvPr id="20" name="Content Placeholder 19">
            <a:extLst>
              <a:ext uri="{FF2B5EF4-FFF2-40B4-BE49-F238E27FC236}">
                <a16:creationId xmlns:a16="http://schemas.microsoft.com/office/drawing/2014/main" id="{A99CE623-FEE9-4027-AFC7-D654C7F31ABA}"/>
              </a:ext>
            </a:extLst>
          </p:cNvPr>
          <p:cNvSpPr>
            <a:spLocks noGrp="1"/>
          </p:cNvSpPr>
          <p:nvPr>
            <p:ph sz="quarter" idx="12"/>
          </p:nvPr>
        </p:nvSpPr>
        <p:spPr>
          <a:xfrm>
            <a:off x="6822200" y="4188994"/>
            <a:ext cx="3086145" cy="595312"/>
          </a:xfrm>
        </p:spPr>
        <p:txBody>
          <a:bodyPr/>
          <a:lstStyle/>
          <a:p>
            <a:r>
              <a:rPr lang="en-US" dirty="0">
                <a:latin typeface="Segoe UI Light" panose="020B0502040204020203" pitchFamily="34" charset="0"/>
                <a:cs typeface="Segoe UI Light" panose="020B0502040204020203" pitchFamily="34" charset="0"/>
              </a:rPr>
              <a:t>November 14, 2023</a:t>
            </a:r>
          </a:p>
        </p:txBody>
      </p:sp>
    </p:spTree>
    <p:extLst>
      <p:ext uri="{BB962C8B-B14F-4D97-AF65-F5344CB8AC3E}">
        <p14:creationId xmlns:p14="http://schemas.microsoft.com/office/powerpoint/2010/main" val="1468260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F3542A03-2ACC-BD78-F068-5DB7302798A8}"/>
              </a:ext>
            </a:extLst>
          </p:cNvPr>
          <p:cNvSpPr txBox="1">
            <a:spLocks/>
          </p:cNvSpPr>
          <p:nvPr/>
        </p:nvSpPr>
        <p:spPr>
          <a:xfrm>
            <a:off x="11637818" y="6417450"/>
            <a:ext cx="55418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36338D7-35AE-4883-BC9A-A485EC5EFFFC}" type="slidenum">
              <a:rPr lang="en-US" sz="1200" smtClean="0">
                <a:solidFill>
                  <a:schemeClr val="bg1">
                    <a:alpha val="40000"/>
                  </a:schemeClr>
                </a:solidFill>
                <a:latin typeface="Segoe UI" panose="020B0502040204020203" pitchFamily="34" charset="0"/>
                <a:cs typeface="Segoe UI" panose="020B0502040204020203" pitchFamily="34" charset="0"/>
              </a:rPr>
              <a:pPr algn="ctr"/>
              <a:t>10</a:t>
            </a:fld>
            <a:endParaRPr lang="en-US" sz="1200">
              <a:solidFill>
                <a:schemeClr val="bg1">
                  <a:alpha val="40000"/>
                </a:schemeClr>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69FB142E-146F-830F-3C72-CC2BEBB77821}"/>
              </a:ext>
            </a:extLst>
          </p:cNvPr>
          <p:cNvSpPr txBox="1"/>
          <p:nvPr/>
        </p:nvSpPr>
        <p:spPr>
          <a:xfrm>
            <a:off x="861449" y="2967335"/>
            <a:ext cx="10469102" cy="923330"/>
          </a:xfrm>
          <a:prstGeom prst="rect">
            <a:avLst/>
          </a:prstGeom>
          <a:noFill/>
        </p:spPr>
        <p:txBody>
          <a:bodyPr wrap="square" lIns="91440" tIns="45720" rIns="91440" bIns="45720" rtlCol="0" anchor="t">
            <a:spAutoFit/>
          </a:bodyPr>
          <a:lstStyle/>
          <a:p>
            <a:pPr lvl="0" algn="ctr">
              <a:defRPr/>
            </a:pPr>
            <a:r>
              <a:rPr lang="en-US" sz="5400" b="1">
                <a:solidFill>
                  <a:schemeClr val="bg1"/>
                </a:solidFill>
                <a:latin typeface="Segoe UI" panose="020B0502040204020203" pitchFamily="34" charset="0"/>
                <a:cs typeface="Segoe UI" panose="020B0502040204020203" pitchFamily="34" charset="0"/>
              </a:rPr>
              <a:t>Thank you!</a:t>
            </a:r>
          </a:p>
        </p:txBody>
      </p:sp>
      <p:sp>
        <p:nvSpPr>
          <p:cNvPr id="6" name="Slide Number Placeholder 3">
            <a:extLst>
              <a:ext uri="{FF2B5EF4-FFF2-40B4-BE49-F238E27FC236}">
                <a16:creationId xmlns:a16="http://schemas.microsoft.com/office/drawing/2014/main" id="{A3D1C76C-D009-9E45-4129-D24C30A29A48}"/>
              </a:ext>
            </a:extLst>
          </p:cNvPr>
          <p:cNvSpPr txBox="1">
            <a:spLocks/>
          </p:cNvSpPr>
          <p:nvPr/>
        </p:nvSpPr>
        <p:spPr>
          <a:xfrm>
            <a:off x="11790218" y="6569850"/>
            <a:ext cx="55418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36338D7-35AE-4883-BC9A-A485EC5EFFFC}" type="slidenum">
              <a:rPr lang="en-US" sz="1200" smtClean="0">
                <a:solidFill>
                  <a:srgbClr val="002D6A">
                    <a:alpha val="40000"/>
                  </a:srgbClr>
                </a:solidFill>
                <a:latin typeface="Segoe UI" panose="020B0502040204020203" pitchFamily="34" charset="0"/>
                <a:cs typeface="Segoe UI" panose="020B0502040204020203" pitchFamily="34" charset="0"/>
              </a:rPr>
              <a:pPr algn="ctr"/>
              <a:t>10</a:t>
            </a:fld>
            <a:endParaRPr lang="en-US" sz="1200">
              <a:solidFill>
                <a:srgbClr val="002D6A">
                  <a:alpha val="40000"/>
                </a:srgb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08578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F3542A03-2ACC-BD78-F068-5DB7302798A8}"/>
              </a:ext>
            </a:extLst>
          </p:cNvPr>
          <p:cNvSpPr txBox="1">
            <a:spLocks/>
          </p:cNvSpPr>
          <p:nvPr/>
        </p:nvSpPr>
        <p:spPr>
          <a:xfrm>
            <a:off x="11637818" y="6417450"/>
            <a:ext cx="55418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36338D7-35AE-4883-BC9A-A485EC5EFFFC}" type="slidenum">
              <a:rPr lang="en-US" sz="1200" smtClean="0">
                <a:solidFill>
                  <a:schemeClr val="bg1">
                    <a:alpha val="40000"/>
                  </a:schemeClr>
                </a:solidFill>
                <a:latin typeface="Segoe UI" panose="020B0502040204020203" pitchFamily="34" charset="0"/>
                <a:cs typeface="Segoe UI" panose="020B0502040204020203" pitchFamily="34" charset="0"/>
              </a:rPr>
              <a:pPr algn="ctr"/>
              <a:t>2</a:t>
            </a:fld>
            <a:endParaRPr lang="en-US" sz="1200">
              <a:solidFill>
                <a:schemeClr val="bg1">
                  <a:alpha val="40000"/>
                </a:schemeClr>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69FB142E-146F-830F-3C72-CC2BEBB77821}"/>
              </a:ext>
            </a:extLst>
          </p:cNvPr>
          <p:cNvSpPr txBox="1"/>
          <p:nvPr/>
        </p:nvSpPr>
        <p:spPr>
          <a:xfrm>
            <a:off x="861449" y="2967335"/>
            <a:ext cx="10469102" cy="923330"/>
          </a:xfrm>
          <a:prstGeom prst="rect">
            <a:avLst/>
          </a:prstGeom>
          <a:noFill/>
        </p:spPr>
        <p:txBody>
          <a:bodyPr wrap="square" lIns="91440" tIns="45720" rIns="91440" bIns="45720" rtlCol="0" anchor="t">
            <a:spAutoFit/>
          </a:bodyPr>
          <a:lstStyle/>
          <a:p>
            <a:pPr lvl="0" algn="ctr">
              <a:defRPr/>
            </a:pPr>
            <a:r>
              <a:rPr lang="en-US" sz="5400" b="1" dirty="0">
                <a:solidFill>
                  <a:schemeClr val="bg1"/>
                </a:solidFill>
                <a:latin typeface="Segoe UI" panose="020B0502040204020203" pitchFamily="34" charset="0"/>
                <a:cs typeface="Segoe UI" panose="020B0502040204020203" pitchFamily="34" charset="0"/>
              </a:rPr>
              <a:t>Introductions</a:t>
            </a:r>
          </a:p>
        </p:txBody>
      </p:sp>
      <p:sp>
        <p:nvSpPr>
          <p:cNvPr id="6" name="Slide Number Placeholder 3">
            <a:extLst>
              <a:ext uri="{FF2B5EF4-FFF2-40B4-BE49-F238E27FC236}">
                <a16:creationId xmlns:a16="http://schemas.microsoft.com/office/drawing/2014/main" id="{A3D1C76C-D009-9E45-4129-D24C30A29A48}"/>
              </a:ext>
            </a:extLst>
          </p:cNvPr>
          <p:cNvSpPr txBox="1">
            <a:spLocks/>
          </p:cNvSpPr>
          <p:nvPr/>
        </p:nvSpPr>
        <p:spPr>
          <a:xfrm>
            <a:off x="11790218" y="6569850"/>
            <a:ext cx="55418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36338D7-35AE-4883-BC9A-A485EC5EFFFC}" type="slidenum">
              <a:rPr lang="en-US" sz="1200" smtClean="0">
                <a:solidFill>
                  <a:srgbClr val="002D6A">
                    <a:alpha val="40000"/>
                  </a:srgbClr>
                </a:solidFill>
                <a:latin typeface="Segoe UI" panose="020B0502040204020203" pitchFamily="34" charset="0"/>
                <a:cs typeface="Segoe UI" panose="020B0502040204020203" pitchFamily="34" charset="0"/>
              </a:rPr>
              <a:pPr algn="ctr"/>
              <a:t>2</a:t>
            </a:fld>
            <a:endParaRPr lang="en-US" sz="1200">
              <a:solidFill>
                <a:srgbClr val="002D6A">
                  <a:alpha val="40000"/>
                </a:srgb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0122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
            <a:extLst>
              <a:ext uri="{FF2B5EF4-FFF2-40B4-BE49-F238E27FC236}">
                <a16:creationId xmlns:a16="http://schemas.microsoft.com/office/drawing/2014/main" id="{032D91E9-9B75-8201-C905-64452F580DB9}"/>
              </a:ext>
            </a:extLst>
          </p:cNvPr>
          <p:cNvSpPr/>
          <p:nvPr/>
        </p:nvSpPr>
        <p:spPr>
          <a:xfrm>
            <a:off x="1" y="6386277"/>
            <a:ext cx="1016876" cy="365125"/>
          </a:xfrm>
          <a:custGeom>
            <a:avLst/>
            <a:gdLst>
              <a:gd name="connsiteX0" fmla="*/ 0 w 1216479"/>
              <a:gd name="connsiteY0" fmla="*/ 0 h 365125"/>
              <a:gd name="connsiteX1" fmla="*/ 1216479 w 1216479"/>
              <a:gd name="connsiteY1" fmla="*/ 0 h 365125"/>
              <a:gd name="connsiteX2" fmla="*/ 1216479 w 1216479"/>
              <a:gd name="connsiteY2" fmla="*/ 365125 h 365125"/>
              <a:gd name="connsiteX3" fmla="*/ 0 w 1216479"/>
              <a:gd name="connsiteY3" fmla="*/ 365125 h 365125"/>
              <a:gd name="connsiteX4" fmla="*/ 0 w 1216479"/>
              <a:gd name="connsiteY4" fmla="*/ 0 h 365125"/>
              <a:gd name="connsiteX0" fmla="*/ 0 w 1216479"/>
              <a:gd name="connsiteY0" fmla="*/ 0 h 365125"/>
              <a:gd name="connsiteX1" fmla="*/ 1216479 w 1216479"/>
              <a:gd name="connsiteY1" fmla="*/ 0 h 365125"/>
              <a:gd name="connsiteX2" fmla="*/ 906236 w 1216479"/>
              <a:gd name="connsiteY2" fmla="*/ 365125 h 365125"/>
              <a:gd name="connsiteX3" fmla="*/ 0 w 1216479"/>
              <a:gd name="connsiteY3" fmla="*/ 365125 h 365125"/>
              <a:gd name="connsiteX4" fmla="*/ 0 w 1216479"/>
              <a:gd name="connsiteY4" fmla="*/ 0 h 36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479" h="365125">
                <a:moveTo>
                  <a:pt x="0" y="0"/>
                </a:moveTo>
                <a:lnTo>
                  <a:pt x="1216479" y="0"/>
                </a:lnTo>
                <a:lnTo>
                  <a:pt x="906236" y="365125"/>
                </a:lnTo>
                <a:lnTo>
                  <a:pt x="0" y="365125"/>
                </a:lnTo>
                <a:lnTo>
                  <a:pt x="0" y="0"/>
                </a:lnTo>
                <a:close/>
              </a:path>
            </a:pathLst>
          </a:custGeom>
          <a:solidFill>
            <a:srgbClr val="012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lide Number Placeholder 5">
            <a:extLst>
              <a:ext uri="{FF2B5EF4-FFF2-40B4-BE49-F238E27FC236}">
                <a16:creationId xmlns:a16="http://schemas.microsoft.com/office/drawing/2014/main" id="{2737F05E-D089-62F3-EE99-D37058B5BE24}"/>
              </a:ext>
            </a:extLst>
          </p:cNvPr>
          <p:cNvSpPr txBox="1">
            <a:spLocks/>
          </p:cNvSpPr>
          <p:nvPr/>
        </p:nvSpPr>
        <p:spPr>
          <a:xfrm>
            <a:off x="382768" y="6418935"/>
            <a:ext cx="634109" cy="365125"/>
          </a:xfrm>
          <a:prstGeom prst="rect">
            <a:avLst/>
          </a:prstGeom>
        </p:spPr>
        <p:txBody>
          <a:bodyPr/>
          <a:lstStyle>
            <a:defPPr>
              <a:defRPr lang="en-US"/>
            </a:defPPr>
            <a:lvl1pPr marL="0" algn="l" defTabSz="914400" rtl="0" eaLnBrk="1" latinLnBrk="0" hangingPunct="1">
              <a:defRPr sz="1200" kern="1200">
                <a:solidFill>
                  <a:schemeClr val="bg1"/>
                </a:solidFill>
                <a:latin typeface="Museo 300"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6338D7-35AE-4883-BC9A-A485EC5EFFFC}" type="slidenum">
              <a:rPr lang="en-US" smtClean="0"/>
              <a:pPr/>
              <a:t>3</a:t>
            </a:fld>
            <a:endParaRPr lang="en-US"/>
          </a:p>
        </p:txBody>
      </p:sp>
      <p:pic>
        <p:nvPicPr>
          <p:cNvPr id="4" name="Picture 3">
            <a:extLst>
              <a:ext uri="{FF2B5EF4-FFF2-40B4-BE49-F238E27FC236}">
                <a16:creationId xmlns:a16="http://schemas.microsoft.com/office/drawing/2014/main" id="{19557DED-7233-8BEA-AB98-10D91792A2E9}"/>
              </a:ext>
            </a:extLst>
          </p:cNvPr>
          <p:cNvPicPr>
            <a:picLocks noChangeAspect="1"/>
          </p:cNvPicPr>
          <p:nvPr/>
        </p:nvPicPr>
        <p:blipFill>
          <a:blip r:embed="rId3"/>
          <a:stretch>
            <a:fillRect/>
          </a:stretch>
        </p:blipFill>
        <p:spPr>
          <a:xfrm>
            <a:off x="540840" y="323849"/>
            <a:ext cx="2590800" cy="2695575"/>
          </a:xfrm>
          <a:prstGeom prst="rect">
            <a:avLst/>
          </a:prstGeom>
        </p:spPr>
      </p:pic>
      <p:sp>
        <p:nvSpPr>
          <p:cNvPr id="9" name="TextBox 8">
            <a:extLst>
              <a:ext uri="{FF2B5EF4-FFF2-40B4-BE49-F238E27FC236}">
                <a16:creationId xmlns:a16="http://schemas.microsoft.com/office/drawing/2014/main" id="{7A84E9DD-D34F-41F2-1ED2-99BD7B061C81}"/>
              </a:ext>
            </a:extLst>
          </p:cNvPr>
          <p:cNvSpPr txBox="1"/>
          <p:nvPr/>
        </p:nvSpPr>
        <p:spPr>
          <a:xfrm>
            <a:off x="2986630" y="357156"/>
            <a:ext cx="7473214" cy="6370975"/>
          </a:xfrm>
          <a:prstGeom prst="rect">
            <a:avLst/>
          </a:prstGeom>
          <a:noFill/>
        </p:spPr>
        <p:txBody>
          <a:bodyPr wrap="square" lIns="91440" tIns="45720" rIns="91440" bIns="45720" rtlCol="0" anchor="t">
            <a:spAutoFit/>
          </a:bodyPr>
          <a:lstStyle/>
          <a:p>
            <a:pPr fontAlgn="base">
              <a:spcAft>
                <a:spcPts val="1200"/>
              </a:spcAft>
            </a:pPr>
            <a:r>
              <a:rPr lang="en-US" sz="2800" b="1" dirty="0">
                <a:solidFill>
                  <a:srgbClr val="002D6A"/>
                </a:solidFill>
                <a:latin typeface="Segoe UI Semibold"/>
                <a:ea typeface="Lato Light"/>
                <a:cs typeface="Segoe UI Semibold"/>
              </a:rPr>
              <a:t>About Me:</a:t>
            </a:r>
            <a:endParaRPr lang="en-US" sz="2800" b="1" dirty="0">
              <a:solidFill>
                <a:schemeClr val="tx1">
                  <a:lumMod val="75000"/>
                  <a:lumOff val="25000"/>
                </a:schemeClr>
              </a:solidFill>
              <a:latin typeface="Segoe UI Semibold"/>
              <a:ea typeface="Lato Light"/>
              <a:cs typeface="Segoe UI Semibold"/>
            </a:endParaRPr>
          </a:p>
          <a:p>
            <a:pPr marL="342900" indent="-342900" fontAlgn="base">
              <a:spcAft>
                <a:spcPts val="1200"/>
              </a:spcAft>
              <a:buFont typeface="Arial" panose="020B0604020202020204" pitchFamily="34" charset="0"/>
              <a:buChar char="•"/>
              <a:defRPr/>
            </a:pPr>
            <a:r>
              <a:rPr lang="en-US" sz="1600" dirty="0">
                <a:latin typeface="Segoe UI Light"/>
                <a:ea typeface="Lato Light"/>
                <a:cs typeface="Segoe UI Light"/>
              </a:rPr>
              <a:t>Power BI Community Super User</a:t>
            </a:r>
          </a:p>
          <a:p>
            <a:pPr marL="342900" indent="-342900" fontAlgn="base">
              <a:spcAft>
                <a:spcPts val="1200"/>
              </a:spcAft>
              <a:buFont typeface="Arial" panose="020B0604020202020204" pitchFamily="34" charset="0"/>
              <a:buChar char="•"/>
              <a:defRPr/>
            </a:pPr>
            <a:r>
              <a:rPr lang="en-US" sz="1600" dirty="0">
                <a:latin typeface="Segoe UI Light"/>
                <a:ea typeface="Lato Light"/>
                <a:cs typeface="Segoe UI Light"/>
              </a:rPr>
              <a:t>Author</a:t>
            </a:r>
          </a:p>
          <a:p>
            <a:pPr marL="800100" lvl="1" indent="-342900" fontAlgn="base">
              <a:spcAft>
                <a:spcPts val="1200"/>
              </a:spcAft>
              <a:buFont typeface="Arial" panose="020B0604020202020204" pitchFamily="34" charset="0"/>
              <a:buChar char="•"/>
              <a:defRPr/>
            </a:pPr>
            <a:r>
              <a:rPr lang="en-US" sz="1600" dirty="0">
                <a:latin typeface="Segoe UI Light"/>
                <a:ea typeface="Lato Light"/>
                <a:cs typeface="Segoe UI Light"/>
              </a:rPr>
              <a:t>Learn Power BI, 1</a:t>
            </a:r>
            <a:r>
              <a:rPr lang="en-US" sz="1600" baseline="30000" dirty="0">
                <a:latin typeface="Segoe UI Light"/>
                <a:ea typeface="Lato Light"/>
                <a:cs typeface="Segoe UI Light"/>
              </a:rPr>
              <a:t>st</a:t>
            </a:r>
            <a:r>
              <a:rPr lang="en-US" sz="1600" dirty="0">
                <a:latin typeface="Segoe UI Light"/>
                <a:ea typeface="Lato Light"/>
                <a:cs typeface="Segoe UI Light"/>
              </a:rPr>
              <a:t> and 2</a:t>
            </a:r>
            <a:r>
              <a:rPr lang="en-US" sz="1600" baseline="30000" dirty="0">
                <a:latin typeface="Segoe UI Light"/>
                <a:ea typeface="Lato Light"/>
                <a:cs typeface="Segoe UI Light"/>
              </a:rPr>
              <a:t>nd</a:t>
            </a:r>
            <a:r>
              <a:rPr lang="en-US" sz="1600" dirty="0">
                <a:latin typeface="Segoe UI Light"/>
                <a:ea typeface="Lato Light"/>
                <a:cs typeface="Segoe UI Light"/>
              </a:rPr>
              <a:t> Editions</a:t>
            </a:r>
          </a:p>
          <a:p>
            <a:pPr marL="800100" lvl="1" indent="-342900" fontAlgn="base">
              <a:spcAft>
                <a:spcPts val="1200"/>
              </a:spcAft>
              <a:buFont typeface="Arial" panose="020B0604020202020204" pitchFamily="34" charset="0"/>
              <a:buChar char="•"/>
              <a:defRPr/>
            </a:pPr>
            <a:r>
              <a:rPr lang="en-US" sz="1600" dirty="0">
                <a:latin typeface="Segoe UI Light"/>
                <a:ea typeface="Lato Light"/>
                <a:cs typeface="Segoe UI Light"/>
              </a:rPr>
              <a:t>DAX Cookbook</a:t>
            </a:r>
          </a:p>
          <a:p>
            <a:pPr marL="800100" lvl="1" indent="-342900" fontAlgn="base">
              <a:spcAft>
                <a:spcPts val="1200"/>
              </a:spcAft>
              <a:buFont typeface="Arial" panose="020B0604020202020204" pitchFamily="34" charset="0"/>
              <a:buChar char="•"/>
              <a:defRPr/>
            </a:pPr>
            <a:r>
              <a:rPr lang="en-US" sz="1600" dirty="0">
                <a:latin typeface="Segoe UI Light"/>
                <a:ea typeface="Lato Light"/>
                <a:cs typeface="Segoe UI Light"/>
              </a:rPr>
              <a:t>Power BI Cookbook, 2</a:t>
            </a:r>
            <a:r>
              <a:rPr lang="en-US" sz="1600" baseline="30000" dirty="0">
                <a:latin typeface="Segoe UI Light"/>
                <a:ea typeface="Lato Light"/>
                <a:cs typeface="Segoe UI Light"/>
              </a:rPr>
              <a:t>nd</a:t>
            </a:r>
            <a:r>
              <a:rPr lang="en-US" sz="1600" dirty="0">
                <a:latin typeface="Segoe UI Light"/>
                <a:ea typeface="Lato Light"/>
                <a:cs typeface="Segoe UI Light"/>
              </a:rPr>
              <a:t> Edition</a:t>
            </a:r>
          </a:p>
          <a:p>
            <a:pPr marL="800100" lvl="1" indent="-342900" fontAlgn="base">
              <a:spcAft>
                <a:spcPts val="1200"/>
              </a:spcAft>
              <a:buFont typeface="Arial" panose="020B0604020202020204" pitchFamily="34" charset="0"/>
              <a:buChar char="•"/>
              <a:defRPr/>
            </a:pPr>
            <a:r>
              <a:rPr lang="en-US" sz="1600" dirty="0">
                <a:latin typeface="Segoe UI Light"/>
                <a:ea typeface="Lato Light"/>
                <a:cs typeface="Segoe UI Light"/>
              </a:rPr>
              <a:t>Mastering Power BI, 2</a:t>
            </a:r>
            <a:r>
              <a:rPr lang="en-US" sz="1600" baseline="30000" dirty="0">
                <a:latin typeface="Segoe UI Light"/>
                <a:ea typeface="Lato Light"/>
                <a:cs typeface="Segoe UI Light"/>
              </a:rPr>
              <a:t>nd</a:t>
            </a:r>
            <a:r>
              <a:rPr lang="en-US" sz="1600" dirty="0">
                <a:latin typeface="Segoe UI Light"/>
                <a:ea typeface="Lato Light"/>
                <a:cs typeface="Segoe UI Light"/>
              </a:rPr>
              <a:t> Edition</a:t>
            </a:r>
          </a:p>
          <a:p>
            <a:pPr marL="800100" lvl="1" indent="-342900" fontAlgn="base">
              <a:spcAft>
                <a:spcPts val="1200"/>
              </a:spcAft>
              <a:buFont typeface="Arial" panose="020B0604020202020204" pitchFamily="34" charset="0"/>
              <a:buChar char="•"/>
              <a:defRPr/>
            </a:pPr>
            <a:r>
              <a:rPr lang="en-US" sz="1600" dirty="0">
                <a:latin typeface="Segoe UI Light"/>
                <a:ea typeface="Lato Light"/>
                <a:cs typeface="Segoe UI Light"/>
              </a:rPr>
              <a:t>Currently writing Power BI Cookbook, 3</a:t>
            </a:r>
            <a:r>
              <a:rPr lang="en-US" sz="1600" baseline="30000" dirty="0">
                <a:latin typeface="Segoe UI Light"/>
                <a:ea typeface="Lato Light"/>
                <a:cs typeface="Segoe UI Light"/>
              </a:rPr>
              <a:t>rd</a:t>
            </a:r>
            <a:r>
              <a:rPr lang="en-US" sz="1600" dirty="0">
                <a:latin typeface="Segoe UI Light"/>
                <a:ea typeface="Lato Light"/>
                <a:cs typeface="Segoe UI Light"/>
              </a:rPr>
              <a:t> Edition</a:t>
            </a:r>
          </a:p>
          <a:p>
            <a:pPr marL="800100" lvl="1" indent="-342900" fontAlgn="base">
              <a:spcAft>
                <a:spcPts val="1200"/>
              </a:spcAft>
              <a:buFont typeface="Arial" panose="020B0604020202020204" pitchFamily="34" charset="0"/>
              <a:buChar char="•"/>
              <a:defRPr/>
            </a:pPr>
            <a:r>
              <a:rPr lang="en-US" sz="1600" dirty="0">
                <a:latin typeface="Segoe UI Light"/>
                <a:ea typeface="Lato Light"/>
                <a:cs typeface="Segoe UI Light"/>
              </a:rPr>
              <a:t>Currently writing The Definitive Guide to Power Query (M) with Rick de Groot, Melissa de Korte and Brian Julius</a:t>
            </a:r>
          </a:p>
          <a:p>
            <a:pPr marL="342900" indent="-342900" fontAlgn="base">
              <a:spcAft>
                <a:spcPts val="1200"/>
              </a:spcAft>
              <a:buFont typeface="Arial" panose="020B0604020202020204" pitchFamily="34" charset="0"/>
              <a:buChar char="•"/>
              <a:defRPr/>
            </a:pPr>
            <a:r>
              <a:rPr lang="en-US" sz="1600" dirty="0">
                <a:latin typeface="Segoe UI Light"/>
                <a:ea typeface="Lato Light"/>
                <a:cs typeface="Segoe UI Light"/>
              </a:rPr>
              <a:t>External Tools</a:t>
            </a:r>
          </a:p>
          <a:p>
            <a:pPr marL="800100" lvl="1" indent="-342900" fontAlgn="base">
              <a:spcAft>
                <a:spcPts val="1200"/>
              </a:spcAft>
              <a:buFont typeface="Arial" panose="020B0604020202020204" pitchFamily="34" charset="0"/>
              <a:buChar char="•"/>
              <a:defRPr/>
            </a:pPr>
            <a:r>
              <a:rPr lang="en-US" sz="1600" dirty="0">
                <a:latin typeface="Segoe UI Light"/>
                <a:ea typeface="Lato Light"/>
                <a:cs typeface="Segoe UI Light"/>
              </a:rPr>
              <a:t>MSHGQM, Conductor, Metadata Mechanic, DAX Editor, Power Sort</a:t>
            </a:r>
          </a:p>
          <a:p>
            <a:pPr marL="342900" indent="-342900" fontAlgn="base">
              <a:spcAft>
                <a:spcPts val="1200"/>
              </a:spcAft>
              <a:buFont typeface="Arial" panose="020B0604020202020204" pitchFamily="34" charset="0"/>
              <a:buChar char="•"/>
              <a:defRPr/>
            </a:pPr>
            <a:r>
              <a:rPr lang="en-US" sz="1600" dirty="0">
                <a:latin typeface="Segoe UI Light"/>
                <a:ea typeface="Lato Light"/>
                <a:cs typeface="Segoe UI Light"/>
              </a:rPr>
              <a:t>YouTube</a:t>
            </a:r>
          </a:p>
          <a:p>
            <a:pPr marL="800100" lvl="1" indent="-342900" fontAlgn="base">
              <a:spcAft>
                <a:spcPts val="1200"/>
              </a:spcAft>
              <a:buFont typeface="Arial" panose="020B0604020202020204" pitchFamily="34" charset="0"/>
              <a:buChar char="•"/>
              <a:defRPr/>
            </a:pPr>
            <a:r>
              <a:rPr lang="en-US" sz="1600" dirty="0">
                <a:latin typeface="Segoe UI Light"/>
                <a:ea typeface="Lato Light"/>
                <a:cs typeface="Segoe UI Light"/>
              </a:rPr>
              <a:t>Microsoft Hates Greg @MicrosoftHatesGreg</a:t>
            </a:r>
          </a:p>
          <a:p>
            <a:pPr marL="800100" lvl="1" indent="-342900" fontAlgn="base">
              <a:spcAft>
                <a:spcPts val="1200"/>
              </a:spcAft>
              <a:buFont typeface="Arial" panose="020B0604020202020204" pitchFamily="34" charset="0"/>
              <a:buChar char="•"/>
              <a:defRPr/>
            </a:pPr>
            <a:r>
              <a:rPr lang="en-US" sz="1600" dirty="0">
                <a:latin typeface="Segoe UI Light"/>
                <a:ea typeface="Lato Light"/>
                <a:cs typeface="Segoe UI Light"/>
              </a:rPr>
              <a:t>DAX For Humans @DAXForHumans</a:t>
            </a:r>
          </a:p>
          <a:p>
            <a:pPr marL="342900" indent="-342900" fontAlgn="base">
              <a:spcAft>
                <a:spcPts val="1200"/>
              </a:spcAft>
              <a:buFont typeface="Arial" panose="020B0604020202020204" pitchFamily="34" charset="0"/>
              <a:buChar char="•"/>
              <a:defRPr/>
            </a:pPr>
            <a:r>
              <a:rPr lang="en-US" sz="1600" dirty="0">
                <a:latin typeface="Segoe UI Light"/>
                <a:ea typeface="Lato Light"/>
                <a:cs typeface="Segoe UI Light"/>
              </a:rPr>
              <a:t>7 Time Microsoft MVP for Data Platform</a:t>
            </a:r>
          </a:p>
        </p:txBody>
      </p:sp>
    </p:spTree>
    <p:extLst>
      <p:ext uri="{BB962C8B-B14F-4D97-AF65-F5344CB8AC3E}">
        <p14:creationId xmlns:p14="http://schemas.microsoft.com/office/powerpoint/2010/main" val="3256339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DA26AB5-DAB4-A9C0-6CB2-0C49B4F547DB}"/>
              </a:ext>
            </a:extLst>
          </p:cNvPr>
          <p:cNvSpPr/>
          <p:nvPr/>
        </p:nvSpPr>
        <p:spPr>
          <a:xfrm>
            <a:off x="1040770" y="536627"/>
            <a:ext cx="10110460" cy="707886"/>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4000" b="1" i="0" u="none" strike="noStrike" kern="1200" cap="none" spc="0" normalizeH="0" baseline="0" noProof="0">
              <a:ln>
                <a:noFill/>
              </a:ln>
              <a:solidFill>
                <a:srgbClr val="002D6A"/>
              </a:solidFill>
              <a:effectLst/>
              <a:uLnTx/>
              <a:uFillTx/>
              <a:latin typeface="Segoe UI"/>
              <a:ea typeface="+mn-ea"/>
              <a:cs typeface="Segoe UI"/>
            </a:endParaRPr>
          </a:p>
        </p:txBody>
      </p:sp>
      <p:sp>
        <p:nvSpPr>
          <p:cNvPr id="27" name="Rectangle 4">
            <a:extLst>
              <a:ext uri="{FF2B5EF4-FFF2-40B4-BE49-F238E27FC236}">
                <a16:creationId xmlns:a16="http://schemas.microsoft.com/office/drawing/2014/main" id="{59687F09-EC18-4FCD-594B-44D836793299}"/>
              </a:ext>
            </a:extLst>
          </p:cNvPr>
          <p:cNvSpPr/>
          <p:nvPr/>
        </p:nvSpPr>
        <p:spPr>
          <a:xfrm>
            <a:off x="1" y="6386277"/>
            <a:ext cx="1016876" cy="365125"/>
          </a:xfrm>
          <a:custGeom>
            <a:avLst/>
            <a:gdLst>
              <a:gd name="connsiteX0" fmla="*/ 0 w 1216479"/>
              <a:gd name="connsiteY0" fmla="*/ 0 h 365125"/>
              <a:gd name="connsiteX1" fmla="*/ 1216479 w 1216479"/>
              <a:gd name="connsiteY1" fmla="*/ 0 h 365125"/>
              <a:gd name="connsiteX2" fmla="*/ 1216479 w 1216479"/>
              <a:gd name="connsiteY2" fmla="*/ 365125 h 365125"/>
              <a:gd name="connsiteX3" fmla="*/ 0 w 1216479"/>
              <a:gd name="connsiteY3" fmla="*/ 365125 h 365125"/>
              <a:gd name="connsiteX4" fmla="*/ 0 w 1216479"/>
              <a:gd name="connsiteY4" fmla="*/ 0 h 365125"/>
              <a:gd name="connsiteX0" fmla="*/ 0 w 1216479"/>
              <a:gd name="connsiteY0" fmla="*/ 0 h 365125"/>
              <a:gd name="connsiteX1" fmla="*/ 1216479 w 1216479"/>
              <a:gd name="connsiteY1" fmla="*/ 0 h 365125"/>
              <a:gd name="connsiteX2" fmla="*/ 906236 w 1216479"/>
              <a:gd name="connsiteY2" fmla="*/ 365125 h 365125"/>
              <a:gd name="connsiteX3" fmla="*/ 0 w 1216479"/>
              <a:gd name="connsiteY3" fmla="*/ 365125 h 365125"/>
              <a:gd name="connsiteX4" fmla="*/ 0 w 1216479"/>
              <a:gd name="connsiteY4" fmla="*/ 0 h 36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479" h="365125">
                <a:moveTo>
                  <a:pt x="0" y="0"/>
                </a:moveTo>
                <a:lnTo>
                  <a:pt x="1216479" y="0"/>
                </a:lnTo>
                <a:lnTo>
                  <a:pt x="906236" y="365125"/>
                </a:lnTo>
                <a:lnTo>
                  <a:pt x="0" y="365125"/>
                </a:lnTo>
                <a:lnTo>
                  <a:pt x="0" y="0"/>
                </a:lnTo>
                <a:close/>
              </a:path>
            </a:pathLst>
          </a:custGeom>
          <a:solidFill>
            <a:srgbClr val="012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Slide Number Placeholder 5">
            <a:extLst>
              <a:ext uri="{FF2B5EF4-FFF2-40B4-BE49-F238E27FC236}">
                <a16:creationId xmlns:a16="http://schemas.microsoft.com/office/drawing/2014/main" id="{61D706CA-2AD8-E10C-ADB9-BEA1BC38CAC4}"/>
              </a:ext>
            </a:extLst>
          </p:cNvPr>
          <p:cNvSpPr txBox="1">
            <a:spLocks/>
          </p:cNvSpPr>
          <p:nvPr/>
        </p:nvSpPr>
        <p:spPr>
          <a:xfrm>
            <a:off x="382768" y="6418935"/>
            <a:ext cx="634109" cy="365125"/>
          </a:xfrm>
          <a:prstGeom prst="rect">
            <a:avLst/>
          </a:prstGeom>
        </p:spPr>
        <p:txBody>
          <a:bodyPr/>
          <a:lstStyle>
            <a:defPPr>
              <a:defRPr lang="en-US"/>
            </a:defPPr>
            <a:lvl1pPr marL="0" algn="l" defTabSz="914400" rtl="0" eaLnBrk="1" latinLnBrk="0" hangingPunct="1">
              <a:defRPr sz="1200" kern="1200">
                <a:solidFill>
                  <a:schemeClr val="bg1"/>
                </a:solidFill>
                <a:latin typeface="Museo 300"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36338D7-35AE-4883-BC9A-A485EC5EFFFC}" type="slidenum">
              <a:rPr kumimoji="0" lang="en-US" sz="1200" b="0" i="0" u="none" strike="noStrike" kern="1200" cap="none" spc="0" normalizeH="0" baseline="0" noProof="0" smtClean="0">
                <a:ln>
                  <a:noFill/>
                </a:ln>
                <a:solidFill>
                  <a:prstClr val="white"/>
                </a:solidFill>
                <a:effectLst/>
                <a:uLnTx/>
                <a:uFillTx/>
                <a:latin typeface="Museo 300" panose="02000000000000000000" pitchFamily="50"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white"/>
              </a:solidFill>
              <a:effectLst/>
              <a:uLnTx/>
              <a:uFillTx/>
              <a:latin typeface="Museo 300" panose="02000000000000000000" pitchFamily="50" charset="0"/>
              <a:ea typeface="+mn-ea"/>
              <a:cs typeface="+mn-cs"/>
            </a:endParaRPr>
          </a:p>
        </p:txBody>
      </p:sp>
      <p:grpSp>
        <p:nvGrpSpPr>
          <p:cNvPr id="16" name="Group 3">
            <a:extLst>
              <a:ext uri="{FF2B5EF4-FFF2-40B4-BE49-F238E27FC236}">
                <a16:creationId xmlns:a16="http://schemas.microsoft.com/office/drawing/2014/main" id="{637CB7B0-F8FD-DE23-C6E9-E7B61AFD6BA3}"/>
              </a:ext>
            </a:extLst>
          </p:cNvPr>
          <p:cNvGrpSpPr/>
          <p:nvPr/>
        </p:nvGrpSpPr>
        <p:grpSpPr>
          <a:xfrm>
            <a:off x="443112" y="479933"/>
            <a:ext cx="3557945" cy="2007223"/>
            <a:chOff x="0" y="28575"/>
            <a:chExt cx="8193772" cy="3567533"/>
          </a:xfrm>
        </p:grpSpPr>
        <p:sp>
          <p:nvSpPr>
            <p:cNvPr id="17" name="TextBox 4">
              <a:extLst>
                <a:ext uri="{FF2B5EF4-FFF2-40B4-BE49-F238E27FC236}">
                  <a16:creationId xmlns:a16="http://schemas.microsoft.com/office/drawing/2014/main" id="{17BCC54D-DC27-2886-21E8-80CAD8BA3F80}"/>
                </a:ext>
              </a:extLst>
            </p:cNvPr>
            <p:cNvSpPr txBox="1"/>
            <p:nvPr/>
          </p:nvSpPr>
          <p:spPr>
            <a:xfrm>
              <a:off x="0" y="28575"/>
              <a:ext cx="8193772" cy="2665613"/>
            </a:xfrm>
            <a:prstGeom prst="rect">
              <a:avLst/>
            </a:prstGeom>
          </p:spPr>
          <p:txBody>
            <a:bodyPr lIns="0" tIns="0" rIns="0" bIns="0" rtlCol="0" anchor="t">
              <a:spAutoFit/>
            </a:bodyPr>
            <a:lstStyle/>
            <a:p>
              <a:pPr algn="l">
                <a:lnSpc>
                  <a:spcPts val="6214"/>
                </a:lnSpc>
              </a:pPr>
              <a:r>
                <a:rPr lang="en-US" sz="3200" b="1" spc="577" dirty="0">
                  <a:solidFill>
                    <a:srgbClr val="001257"/>
                  </a:solidFill>
                  <a:latin typeface="Montserrat Extra-Bold Bold"/>
                </a:rPr>
                <a:t>NO CALCULATE</a:t>
              </a:r>
            </a:p>
          </p:txBody>
        </p:sp>
        <p:sp>
          <p:nvSpPr>
            <p:cNvPr id="18" name="TextBox 5">
              <a:extLst>
                <a:ext uri="{FF2B5EF4-FFF2-40B4-BE49-F238E27FC236}">
                  <a16:creationId xmlns:a16="http://schemas.microsoft.com/office/drawing/2014/main" id="{6C41B852-A05A-2E33-1BDF-381CE17A3AC5}"/>
                </a:ext>
              </a:extLst>
            </p:cNvPr>
            <p:cNvSpPr txBox="1"/>
            <p:nvPr/>
          </p:nvSpPr>
          <p:spPr>
            <a:xfrm>
              <a:off x="0" y="2520747"/>
              <a:ext cx="7342776" cy="1075361"/>
            </a:xfrm>
            <a:prstGeom prst="rect">
              <a:avLst/>
            </a:prstGeom>
          </p:spPr>
          <p:txBody>
            <a:bodyPr lIns="0" tIns="0" rIns="0" bIns="0" rtlCol="0" anchor="t">
              <a:spAutoFit/>
            </a:bodyPr>
            <a:lstStyle/>
            <a:p>
              <a:pPr algn="l">
                <a:lnSpc>
                  <a:spcPts val="5473"/>
                </a:lnSpc>
              </a:pPr>
              <a:r>
                <a:rPr lang="en-US" sz="2400" spc="114" dirty="0">
                  <a:solidFill>
                    <a:srgbClr val="01104F"/>
                  </a:solidFill>
                  <a:latin typeface="Montserrat"/>
                </a:rPr>
                <a:t>A Bit of History</a:t>
              </a:r>
            </a:p>
          </p:txBody>
        </p:sp>
      </p:grpSp>
      <p:sp>
        <p:nvSpPr>
          <p:cNvPr id="19" name="TextBox 6">
            <a:extLst>
              <a:ext uri="{FF2B5EF4-FFF2-40B4-BE49-F238E27FC236}">
                <a16:creationId xmlns:a16="http://schemas.microsoft.com/office/drawing/2014/main" id="{E49CDA54-4875-5477-8BB8-C27FD0EFA8DE}"/>
              </a:ext>
            </a:extLst>
          </p:cNvPr>
          <p:cNvSpPr txBox="1"/>
          <p:nvPr/>
        </p:nvSpPr>
        <p:spPr>
          <a:xfrm>
            <a:off x="4175805" y="238336"/>
            <a:ext cx="7633427" cy="6771469"/>
          </a:xfrm>
          <a:prstGeom prst="rect">
            <a:avLst/>
          </a:prstGeom>
        </p:spPr>
        <p:txBody>
          <a:bodyPr wrap="square" lIns="0" tIns="0" rIns="0" bIns="0" rtlCol="0" anchor="t">
            <a:spAutoFit/>
          </a:bodyPr>
          <a:lstStyle/>
          <a:p>
            <a:pPr marL="457200" indent="-457200" algn="l">
              <a:lnSpc>
                <a:spcPts val="4059"/>
              </a:lnSpc>
              <a:buFont typeface="Arial" panose="020B0604020202020204" pitchFamily="34" charset="0"/>
              <a:buChar char="•"/>
            </a:pPr>
            <a:r>
              <a:rPr lang="en-US" sz="2000" b="0" i="0" dirty="0">
                <a:effectLst/>
                <a:latin typeface="-apple-system"/>
              </a:rPr>
              <a:t>Konstantinos Ioannou taught </a:t>
            </a:r>
            <a:r>
              <a:rPr lang="en-US" sz="2000" b="0" i="0">
                <a:effectLst/>
                <a:latin typeface="-apple-system"/>
              </a:rPr>
              <a:t>me DAX </a:t>
            </a:r>
            <a:r>
              <a:rPr lang="en-US" sz="2000" b="0" i="0" dirty="0">
                <a:effectLst/>
                <a:latin typeface="-apple-system"/>
              </a:rPr>
              <a:t>VAR statement (2015/2016)</a:t>
            </a:r>
          </a:p>
          <a:p>
            <a:pPr marL="457200" indent="-457200" algn="l">
              <a:lnSpc>
                <a:spcPts val="4059"/>
              </a:lnSpc>
              <a:buFont typeface="Arial" panose="020B0604020202020204" pitchFamily="34" charset="0"/>
              <a:buChar char="•"/>
            </a:pPr>
            <a:r>
              <a:rPr lang="en-US" sz="2000" b="0" i="0" dirty="0">
                <a:effectLst/>
                <a:latin typeface="-apple-system"/>
              </a:rPr>
              <a:t>Power BI Community forums (community.powerbi.com)</a:t>
            </a:r>
          </a:p>
          <a:p>
            <a:pPr marL="457200" indent="-457200" algn="l">
              <a:lnSpc>
                <a:spcPts val="4059"/>
              </a:lnSpc>
              <a:buFont typeface="Arial" panose="020B0604020202020204" pitchFamily="34" charset="0"/>
              <a:buChar char="•"/>
            </a:pPr>
            <a:r>
              <a:rPr lang="en-US" sz="2000" dirty="0">
                <a:hlinkClick r:id="rId2"/>
              </a:rPr>
              <a:t>Time Intelligence "The Hard Way" (TITHW)</a:t>
            </a:r>
            <a:r>
              <a:rPr lang="en-US" sz="2000" dirty="0"/>
              <a:t> (2018)</a:t>
            </a:r>
          </a:p>
          <a:p>
            <a:pPr marL="457200" indent="-457200" algn="l">
              <a:lnSpc>
                <a:spcPts val="4059"/>
              </a:lnSpc>
              <a:buFont typeface="Arial" panose="020B0604020202020204" pitchFamily="34" charset="0"/>
              <a:buChar char="•"/>
            </a:pPr>
            <a:r>
              <a:rPr lang="en-US" sz="2000" dirty="0">
                <a:hlinkClick r:id="rId3"/>
              </a:rPr>
              <a:t>Measure Totals, The Final Word</a:t>
            </a:r>
            <a:r>
              <a:rPr lang="en-US" sz="2000" dirty="0"/>
              <a:t> (2018)</a:t>
            </a:r>
            <a:endParaRPr lang="en-US" sz="2000" b="0" i="0" dirty="0">
              <a:effectLst/>
              <a:latin typeface="-apple-system"/>
            </a:endParaRPr>
          </a:p>
          <a:p>
            <a:pPr marL="457200" indent="-457200" algn="l">
              <a:lnSpc>
                <a:spcPts val="4059"/>
              </a:lnSpc>
              <a:buFont typeface="Arial" panose="020B0604020202020204" pitchFamily="34" charset="0"/>
              <a:buChar char="•"/>
            </a:pPr>
            <a:r>
              <a:rPr lang="en-US" sz="2000" b="0" i="0" dirty="0">
                <a:effectLst/>
                <a:latin typeface="-apple-system"/>
              </a:rPr>
              <a:t>DAX Cookbook (March 2020)</a:t>
            </a:r>
          </a:p>
          <a:p>
            <a:pPr marL="457200" indent="-457200">
              <a:lnSpc>
                <a:spcPts val="4059"/>
              </a:lnSpc>
              <a:buFont typeface="Arial" panose="020B0604020202020204" pitchFamily="34" charset="0"/>
              <a:buChar char="•"/>
            </a:pPr>
            <a:r>
              <a:rPr lang="en-US" sz="2000" dirty="0">
                <a:hlinkClick r:id="rId4"/>
              </a:rPr>
              <a:t>CALCUHATE - Why I Don't Use DAX's CALCULATE Function</a:t>
            </a:r>
            <a:r>
              <a:rPr lang="en-US" sz="2000" b="0" i="0" dirty="0">
                <a:effectLst/>
                <a:latin typeface="-apple-system"/>
              </a:rPr>
              <a:t> (July 2020)</a:t>
            </a:r>
          </a:p>
          <a:p>
            <a:pPr marL="457200" indent="-457200" algn="l">
              <a:lnSpc>
                <a:spcPts val="4059"/>
              </a:lnSpc>
              <a:buFont typeface="Arial" panose="020B0604020202020204" pitchFamily="34" charset="0"/>
              <a:buChar char="•"/>
            </a:pPr>
            <a:r>
              <a:rPr lang="en-US" sz="2000" b="0" i="0" dirty="0">
                <a:effectLst/>
                <a:latin typeface="-apple-system"/>
              </a:rPr>
              <a:t>Ben Ferry video </a:t>
            </a:r>
            <a:r>
              <a:rPr lang="en-US" sz="2000" b="0" i="0" dirty="0">
                <a:effectLst/>
                <a:latin typeface="Roboto" panose="02000000000000000000" pitchFamily="2" charset="0"/>
              </a:rPr>
              <a:t>@PowerBIGuy on YouTube</a:t>
            </a:r>
            <a:endParaRPr lang="en-US" sz="2000" b="0" i="0" dirty="0">
              <a:effectLst/>
              <a:latin typeface="-apple-system"/>
            </a:endParaRPr>
          </a:p>
          <a:p>
            <a:pPr marL="457200" indent="-457200" algn="l">
              <a:lnSpc>
                <a:spcPts val="4059"/>
              </a:lnSpc>
              <a:buFont typeface="Arial" panose="020B0604020202020204" pitchFamily="34" charset="0"/>
              <a:buChar char="•"/>
            </a:pPr>
            <a:r>
              <a:rPr lang="en-US" sz="2000" b="0" i="0" dirty="0">
                <a:effectLst/>
                <a:latin typeface="-apple-system"/>
              </a:rPr>
              <a:t>Enterprise DNA - DAX Counterculture: Alternative Perspectives On DAX (August 2022)</a:t>
            </a:r>
          </a:p>
          <a:p>
            <a:pPr marL="457200" indent="-457200" algn="l">
              <a:lnSpc>
                <a:spcPts val="4059"/>
              </a:lnSpc>
              <a:buFont typeface="Arial" panose="020B0604020202020204" pitchFamily="34" charset="0"/>
              <a:buChar char="•"/>
            </a:pPr>
            <a:r>
              <a:rPr lang="en-US" sz="2000" dirty="0">
                <a:latin typeface="-apple-system"/>
              </a:rPr>
              <a:t>Alexis Olsen - </a:t>
            </a:r>
            <a:r>
              <a:rPr lang="en-US" sz="2000" dirty="0">
                <a:hlinkClick r:id="rId5"/>
              </a:rPr>
              <a:t>Solved: No CACULATE challenge - Microsoft Fabric Community</a:t>
            </a:r>
            <a:r>
              <a:rPr lang="en-US" sz="2000" dirty="0"/>
              <a:t>, </a:t>
            </a:r>
            <a:r>
              <a:rPr lang="en-US" sz="2000" dirty="0">
                <a:hlinkClick r:id="rId6"/>
              </a:rPr>
              <a:t>Solved: Re: No CALCULATE Challenge -- Round #2 - Microsoft Fabric Community</a:t>
            </a:r>
            <a:endParaRPr lang="en-US" sz="2000" b="0" i="0" dirty="0">
              <a:effectLst/>
              <a:latin typeface="-apple-system"/>
            </a:endParaRPr>
          </a:p>
          <a:p>
            <a:pPr marL="457200" indent="-457200" algn="l">
              <a:lnSpc>
                <a:spcPts val="4059"/>
              </a:lnSpc>
              <a:buFont typeface="Arial" panose="020B0604020202020204" pitchFamily="34" charset="0"/>
              <a:buChar char="•"/>
            </a:pPr>
            <a:endParaRPr lang="en-US" sz="2000" b="0" i="0" dirty="0">
              <a:effectLst/>
              <a:latin typeface="-apple-system"/>
            </a:endParaRPr>
          </a:p>
        </p:txBody>
      </p:sp>
    </p:spTree>
    <p:extLst>
      <p:ext uri="{BB962C8B-B14F-4D97-AF65-F5344CB8AC3E}">
        <p14:creationId xmlns:p14="http://schemas.microsoft.com/office/powerpoint/2010/main" val="1090444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DA26AB5-DAB4-A9C0-6CB2-0C49B4F547DB}"/>
              </a:ext>
            </a:extLst>
          </p:cNvPr>
          <p:cNvSpPr/>
          <p:nvPr/>
        </p:nvSpPr>
        <p:spPr>
          <a:xfrm>
            <a:off x="1040770" y="536627"/>
            <a:ext cx="10110460" cy="707886"/>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4000" b="1" i="0" u="none" strike="noStrike" kern="1200" cap="none" spc="0" normalizeH="0" baseline="0" noProof="0">
              <a:ln>
                <a:noFill/>
              </a:ln>
              <a:solidFill>
                <a:srgbClr val="002D6A"/>
              </a:solidFill>
              <a:effectLst/>
              <a:uLnTx/>
              <a:uFillTx/>
              <a:latin typeface="Segoe UI"/>
              <a:ea typeface="+mn-ea"/>
              <a:cs typeface="Segoe UI"/>
            </a:endParaRPr>
          </a:p>
        </p:txBody>
      </p:sp>
      <p:sp>
        <p:nvSpPr>
          <p:cNvPr id="27" name="Rectangle 4">
            <a:extLst>
              <a:ext uri="{FF2B5EF4-FFF2-40B4-BE49-F238E27FC236}">
                <a16:creationId xmlns:a16="http://schemas.microsoft.com/office/drawing/2014/main" id="{59687F09-EC18-4FCD-594B-44D836793299}"/>
              </a:ext>
            </a:extLst>
          </p:cNvPr>
          <p:cNvSpPr/>
          <p:nvPr/>
        </p:nvSpPr>
        <p:spPr>
          <a:xfrm>
            <a:off x="1" y="6386277"/>
            <a:ext cx="1016876" cy="365125"/>
          </a:xfrm>
          <a:custGeom>
            <a:avLst/>
            <a:gdLst>
              <a:gd name="connsiteX0" fmla="*/ 0 w 1216479"/>
              <a:gd name="connsiteY0" fmla="*/ 0 h 365125"/>
              <a:gd name="connsiteX1" fmla="*/ 1216479 w 1216479"/>
              <a:gd name="connsiteY1" fmla="*/ 0 h 365125"/>
              <a:gd name="connsiteX2" fmla="*/ 1216479 w 1216479"/>
              <a:gd name="connsiteY2" fmla="*/ 365125 h 365125"/>
              <a:gd name="connsiteX3" fmla="*/ 0 w 1216479"/>
              <a:gd name="connsiteY3" fmla="*/ 365125 h 365125"/>
              <a:gd name="connsiteX4" fmla="*/ 0 w 1216479"/>
              <a:gd name="connsiteY4" fmla="*/ 0 h 365125"/>
              <a:gd name="connsiteX0" fmla="*/ 0 w 1216479"/>
              <a:gd name="connsiteY0" fmla="*/ 0 h 365125"/>
              <a:gd name="connsiteX1" fmla="*/ 1216479 w 1216479"/>
              <a:gd name="connsiteY1" fmla="*/ 0 h 365125"/>
              <a:gd name="connsiteX2" fmla="*/ 906236 w 1216479"/>
              <a:gd name="connsiteY2" fmla="*/ 365125 h 365125"/>
              <a:gd name="connsiteX3" fmla="*/ 0 w 1216479"/>
              <a:gd name="connsiteY3" fmla="*/ 365125 h 365125"/>
              <a:gd name="connsiteX4" fmla="*/ 0 w 1216479"/>
              <a:gd name="connsiteY4" fmla="*/ 0 h 36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479" h="365125">
                <a:moveTo>
                  <a:pt x="0" y="0"/>
                </a:moveTo>
                <a:lnTo>
                  <a:pt x="1216479" y="0"/>
                </a:lnTo>
                <a:lnTo>
                  <a:pt x="906236" y="365125"/>
                </a:lnTo>
                <a:lnTo>
                  <a:pt x="0" y="365125"/>
                </a:lnTo>
                <a:lnTo>
                  <a:pt x="0" y="0"/>
                </a:lnTo>
                <a:close/>
              </a:path>
            </a:pathLst>
          </a:custGeom>
          <a:solidFill>
            <a:srgbClr val="012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Slide Number Placeholder 5">
            <a:extLst>
              <a:ext uri="{FF2B5EF4-FFF2-40B4-BE49-F238E27FC236}">
                <a16:creationId xmlns:a16="http://schemas.microsoft.com/office/drawing/2014/main" id="{61D706CA-2AD8-E10C-ADB9-BEA1BC38CAC4}"/>
              </a:ext>
            </a:extLst>
          </p:cNvPr>
          <p:cNvSpPr txBox="1">
            <a:spLocks/>
          </p:cNvSpPr>
          <p:nvPr/>
        </p:nvSpPr>
        <p:spPr>
          <a:xfrm>
            <a:off x="382768" y="6418935"/>
            <a:ext cx="634109" cy="365125"/>
          </a:xfrm>
          <a:prstGeom prst="rect">
            <a:avLst/>
          </a:prstGeom>
        </p:spPr>
        <p:txBody>
          <a:bodyPr/>
          <a:lstStyle>
            <a:defPPr>
              <a:defRPr lang="en-US"/>
            </a:defPPr>
            <a:lvl1pPr marL="0" algn="l" defTabSz="914400" rtl="0" eaLnBrk="1" latinLnBrk="0" hangingPunct="1">
              <a:defRPr sz="1200" kern="1200">
                <a:solidFill>
                  <a:schemeClr val="bg1"/>
                </a:solidFill>
                <a:latin typeface="Museo 300"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36338D7-35AE-4883-BC9A-A485EC5EFFFC}" type="slidenum">
              <a:rPr kumimoji="0" lang="en-US" sz="1200" b="0" i="0" u="none" strike="noStrike" kern="1200" cap="none" spc="0" normalizeH="0" baseline="0" noProof="0" smtClean="0">
                <a:ln>
                  <a:noFill/>
                </a:ln>
                <a:solidFill>
                  <a:prstClr val="white"/>
                </a:solidFill>
                <a:effectLst/>
                <a:uLnTx/>
                <a:uFillTx/>
                <a:latin typeface="Museo 300" panose="02000000000000000000" pitchFamily="50"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white"/>
              </a:solidFill>
              <a:effectLst/>
              <a:uLnTx/>
              <a:uFillTx/>
              <a:latin typeface="Museo 300" panose="02000000000000000000" pitchFamily="50" charset="0"/>
              <a:ea typeface="+mn-ea"/>
              <a:cs typeface="+mn-cs"/>
            </a:endParaRPr>
          </a:p>
        </p:txBody>
      </p:sp>
      <p:grpSp>
        <p:nvGrpSpPr>
          <p:cNvPr id="16" name="Group 3">
            <a:extLst>
              <a:ext uri="{FF2B5EF4-FFF2-40B4-BE49-F238E27FC236}">
                <a16:creationId xmlns:a16="http://schemas.microsoft.com/office/drawing/2014/main" id="{637CB7B0-F8FD-DE23-C6E9-E7B61AFD6BA3}"/>
              </a:ext>
            </a:extLst>
          </p:cNvPr>
          <p:cNvGrpSpPr/>
          <p:nvPr/>
        </p:nvGrpSpPr>
        <p:grpSpPr>
          <a:xfrm>
            <a:off x="443113" y="479933"/>
            <a:ext cx="3328788" cy="1856074"/>
            <a:chOff x="0" y="28575"/>
            <a:chExt cx="8193772" cy="3298889"/>
          </a:xfrm>
        </p:grpSpPr>
        <p:sp>
          <p:nvSpPr>
            <p:cNvPr id="17" name="TextBox 4">
              <a:extLst>
                <a:ext uri="{FF2B5EF4-FFF2-40B4-BE49-F238E27FC236}">
                  <a16:creationId xmlns:a16="http://schemas.microsoft.com/office/drawing/2014/main" id="{17BCC54D-DC27-2886-21E8-80CAD8BA3F80}"/>
                </a:ext>
              </a:extLst>
            </p:cNvPr>
            <p:cNvSpPr txBox="1"/>
            <p:nvPr/>
          </p:nvSpPr>
          <p:spPr>
            <a:xfrm>
              <a:off x="0" y="28575"/>
              <a:ext cx="8193772" cy="919739"/>
            </a:xfrm>
            <a:prstGeom prst="rect">
              <a:avLst/>
            </a:prstGeom>
          </p:spPr>
          <p:txBody>
            <a:bodyPr lIns="0" tIns="0" rIns="0" bIns="0" rtlCol="0" anchor="t">
              <a:spAutoFit/>
            </a:bodyPr>
            <a:lstStyle/>
            <a:p>
              <a:pPr algn="l">
                <a:lnSpc>
                  <a:spcPts val="6214"/>
                </a:lnSpc>
              </a:pPr>
              <a:r>
                <a:rPr lang="en-US" sz="3200" b="1" spc="577" dirty="0">
                  <a:solidFill>
                    <a:srgbClr val="001257"/>
                  </a:solidFill>
                  <a:latin typeface="Montserrat Extra-Bold Bold"/>
                </a:rPr>
                <a:t>CALCULATE</a:t>
              </a:r>
            </a:p>
          </p:txBody>
        </p:sp>
        <p:sp>
          <p:nvSpPr>
            <p:cNvPr id="18" name="TextBox 5">
              <a:extLst>
                <a:ext uri="{FF2B5EF4-FFF2-40B4-BE49-F238E27FC236}">
                  <a16:creationId xmlns:a16="http://schemas.microsoft.com/office/drawing/2014/main" id="{6C41B852-A05A-2E33-1BDF-381CE17A3AC5}"/>
                </a:ext>
              </a:extLst>
            </p:cNvPr>
            <p:cNvSpPr txBox="1"/>
            <p:nvPr/>
          </p:nvSpPr>
          <p:spPr>
            <a:xfrm>
              <a:off x="0" y="2520748"/>
              <a:ext cx="7342776" cy="806716"/>
            </a:xfrm>
            <a:prstGeom prst="rect">
              <a:avLst/>
            </a:prstGeom>
          </p:spPr>
          <p:txBody>
            <a:bodyPr lIns="0" tIns="0" rIns="0" bIns="0" rtlCol="0" anchor="t">
              <a:spAutoFit/>
            </a:bodyPr>
            <a:lstStyle/>
            <a:p>
              <a:pPr algn="l">
                <a:lnSpc>
                  <a:spcPts val="5473"/>
                </a:lnSpc>
              </a:pPr>
              <a:r>
                <a:rPr lang="en-US" sz="2400" spc="114" dirty="0">
                  <a:solidFill>
                    <a:srgbClr val="01104F"/>
                  </a:solidFill>
                  <a:latin typeface="Montserrat"/>
                </a:rPr>
                <a:t>Makes DAX Hard</a:t>
              </a:r>
            </a:p>
          </p:txBody>
        </p:sp>
      </p:grpSp>
      <p:sp>
        <p:nvSpPr>
          <p:cNvPr id="19" name="TextBox 6">
            <a:extLst>
              <a:ext uri="{FF2B5EF4-FFF2-40B4-BE49-F238E27FC236}">
                <a16:creationId xmlns:a16="http://schemas.microsoft.com/office/drawing/2014/main" id="{E49CDA54-4875-5477-8BB8-C27FD0EFA8DE}"/>
              </a:ext>
            </a:extLst>
          </p:cNvPr>
          <p:cNvSpPr txBox="1"/>
          <p:nvPr/>
        </p:nvSpPr>
        <p:spPr>
          <a:xfrm>
            <a:off x="4207669" y="684385"/>
            <a:ext cx="7633427" cy="4141583"/>
          </a:xfrm>
          <a:prstGeom prst="rect">
            <a:avLst/>
          </a:prstGeom>
        </p:spPr>
        <p:txBody>
          <a:bodyPr wrap="square" lIns="0" tIns="0" rIns="0" bIns="0" rtlCol="0" anchor="t">
            <a:spAutoFit/>
          </a:bodyPr>
          <a:lstStyle/>
          <a:p>
            <a:pPr marL="457200" indent="-457200" algn="l">
              <a:lnSpc>
                <a:spcPts val="4059"/>
              </a:lnSpc>
              <a:buFont typeface="Arial" panose="020B0604020202020204" pitchFamily="34" charset="0"/>
              <a:buChar char="•"/>
            </a:pPr>
            <a:r>
              <a:rPr lang="en-US" sz="2000" b="0" i="0" dirty="0">
                <a:effectLst/>
                <a:latin typeface="-apple-system"/>
              </a:rPr>
              <a:t>CALCULATE is a very complex function in and of itself</a:t>
            </a:r>
          </a:p>
          <a:p>
            <a:pPr marL="457200" indent="-457200" algn="l">
              <a:lnSpc>
                <a:spcPts val="4059"/>
              </a:lnSpc>
              <a:buFont typeface="Arial" panose="020B0604020202020204" pitchFamily="34" charset="0"/>
              <a:buChar char="•"/>
            </a:pPr>
            <a:endParaRPr lang="en-US" sz="2000" b="0" i="0" dirty="0">
              <a:effectLst/>
              <a:latin typeface="-apple-system"/>
            </a:endParaRPr>
          </a:p>
          <a:p>
            <a:pPr marL="457200" indent="-457200" algn="l">
              <a:lnSpc>
                <a:spcPts val="4059"/>
              </a:lnSpc>
              <a:buFont typeface="Arial" panose="020B0604020202020204" pitchFamily="34" charset="0"/>
              <a:buChar char="•"/>
            </a:pPr>
            <a:r>
              <a:rPr lang="en-US" sz="2000" b="0" i="0" dirty="0">
                <a:effectLst/>
                <a:latin typeface="-apple-system"/>
              </a:rPr>
              <a:t>CALCULATE almost forces/requires a star schema</a:t>
            </a:r>
          </a:p>
          <a:p>
            <a:pPr marL="457200" indent="-457200" algn="l">
              <a:lnSpc>
                <a:spcPts val="4059"/>
              </a:lnSpc>
              <a:buFont typeface="Arial" panose="020B0604020202020204" pitchFamily="34" charset="0"/>
              <a:buChar char="•"/>
            </a:pPr>
            <a:endParaRPr lang="en-US" sz="2000" b="0" i="0" dirty="0">
              <a:effectLst/>
              <a:latin typeface="-apple-system"/>
            </a:endParaRPr>
          </a:p>
          <a:p>
            <a:pPr marL="457200" indent="-457200" algn="l">
              <a:lnSpc>
                <a:spcPts val="4059"/>
              </a:lnSpc>
              <a:buFont typeface="Arial" panose="020B0604020202020204" pitchFamily="34" charset="0"/>
              <a:buChar char="•"/>
            </a:pPr>
            <a:r>
              <a:rPr lang="en-US" sz="2000" b="0" i="0" dirty="0">
                <a:effectLst/>
                <a:latin typeface="-apple-system"/>
              </a:rPr>
              <a:t>Inside/outside programming model is not intuitive</a:t>
            </a:r>
          </a:p>
          <a:p>
            <a:pPr marL="457200" indent="-457200" algn="l">
              <a:lnSpc>
                <a:spcPts val="4059"/>
              </a:lnSpc>
              <a:buFont typeface="Arial" panose="020B0604020202020204" pitchFamily="34" charset="0"/>
              <a:buChar char="•"/>
            </a:pPr>
            <a:endParaRPr lang="en-US" sz="2000" b="0" i="0" dirty="0">
              <a:effectLst/>
              <a:latin typeface="-apple-system"/>
            </a:endParaRPr>
          </a:p>
          <a:p>
            <a:pPr marL="457200" indent="-457200" algn="l">
              <a:lnSpc>
                <a:spcPts val="4059"/>
              </a:lnSpc>
              <a:buFont typeface="Arial" panose="020B0604020202020204" pitchFamily="34" charset="0"/>
              <a:buChar char="•"/>
            </a:pPr>
            <a:r>
              <a:rPr lang="en-US" sz="2000" b="0" i="0" dirty="0">
                <a:effectLst/>
                <a:latin typeface="-apple-system"/>
              </a:rPr>
              <a:t>Hard to debug because you can't see the "internal" steps being done by CALCULATE</a:t>
            </a:r>
            <a:endParaRPr lang="en-US" sz="2000" spc="70" dirty="0">
              <a:solidFill>
                <a:srgbClr val="244357"/>
              </a:solidFill>
              <a:latin typeface="Montserrat"/>
            </a:endParaRPr>
          </a:p>
        </p:txBody>
      </p:sp>
    </p:spTree>
    <p:extLst>
      <p:ext uri="{BB962C8B-B14F-4D97-AF65-F5344CB8AC3E}">
        <p14:creationId xmlns:p14="http://schemas.microsoft.com/office/powerpoint/2010/main" val="1196776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DA26AB5-DAB4-A9C0-6CB2-0C49B4F547DB}"/>
              </a:ext>
            </a:extLst>
          </p:cNvPr>
          <p:cNvSpPr/>
          <p:nvPr/>
        </p:nvSpPr>
        <p:spPr>
          <a:xfrm>
            <a:off x="1040770" y="536627"/>
            <a:ext cx="10110460" cy="707886"/>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4000" b="1" i="0" u="none" strike="noStrike" kern="1200" cap="none" spc="0" normalizeH="0" baseline="0" noProof="0">
              <a:ln>
                <a:noFill/>
              </a:ln>
              <a:solidFill>
                <a:srgbClr val="002D6A"/>
              </a:solidFill>
              <a:effectLst/>
              <a:uLnTx/>
              <a:uFillTx/>
              <a:latin typeface="Segoe UI"/>
              <a:ea typeface="+mn-ea"/>
              <a:cs typeface="Segoe UI"/>
            </a:endParaRPr>
          </a:p>
        </p:txBody>
      </p:sp>
      <p:sp>
        <p:nvSpPr>
          <p:cNvPr id="27" name="Rectangle 4">
            <a:extLst>
              <a:ext uri="{FF2B5EF4-FFF2-40B4-BE49-F238E27FC236}">
                <a16:creationId xmlns:a16="http://schemas.microsoft.com/office/drawing/2014/main" id="{59687F09-EC18-4FCD-594B-44D836793299}"/>
              </a:ext>
            </a:extLst>
          </p:cNvPr>
          <p:cNvSpPr/>
          <p:nvPr/>
        </p:nvSpPr>
        <p:spPr>
          <a:xfrm>
            <a:off x="1" y="6386277"/>
            <a:ext cx="1016876" cy="365125"/>
          </a:xfrm>
          <a:custGeom>
            <a:avLst/>
            <a:gdLst>
              <a:gd name="connsiteX0" fmla="*/ 0 w 1216479"/>
              <a:gd name="connsiteY0" fmla="*/ 0 h 365125"/>
              <a:gd name="connsiteX1" fmla="*/ 1216479 w 1216479"/>
              <a:gd name="connsiteY1" fmla="*/ 0 h 365125"/>
              <a:gd name="connsiteX2" fmla="*/ 1216479 w 1216479"/>
              <a:gd name="connsiteY2" fmla="*/ 365125 h 365125"/>
              <a:gd name="connsiteX3" fmla="*/ 0 w 1216479"/>
              <a:gd name="connsiteY3" fmla="*/ 365125 h 365125"/>
              <a:gd name="connsiteX4" fmla="*/ 0 w 1216479"/>
              <a:gd name="connsiteY4" fmla="*/ 0 h 365125"/>
              <a:gd name="connsiteX0" fmla="*/ 0 w 1216479"/>
              <a:gd name="connsiteY0" fmla="*/ 0 h 365125"/>
              <a:gd name="connsiteX1" fmla="*/ 1216479 w 1216479"/>
              <a:gd name="connsiteY1" fmla="*/ 0 h 365125"/>
              <a:gd name="connsiteX2" fmla="*/ 906236 w 1216479"/>
              <a:gd name="connsiteY2" fmla="*/ 365125 h 365125"/>
              <a:gd name="connsiteX3" fmla="*/ 0 w 1216479"/>
              <a:gd name="connsiteY3" fmla="*/ 365125 h 365125"/>
              <a:gd name="connsiteX4" fmla="*/ 0 w 1216479"/>
              <a:gd name="connsiteY4" fmla="*/ 0 h 36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479" h="365125">
                <a:moveTo>
                  <a:pt x="0" y="0"/>
                </a:moveTo>
                <a:lnTo>
                  <a:pt x="1216479" y="0"/>
                </a:lnTo>
                <a:lnTo>
                  <a:pt x="906236" y="365125"/>
                </a:lnTo>
                <a:lnTo>
                  <a:pt x="0" y="365125"/>
                </a:lnTo>
                <a:lnTo>
                  <a:pt x="0" y="0"/>
                </a:lnTo>
                <a:close/>
              </a:path>
            </a:pathLst>
          </a:custGeom>
          <a:solidFill>
            <a:srgbClr val="012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Slide Number Placeholder 5">
            <a:extLst>
              <a:ext uri="{FF2B5EF4-FFF2-40B4-BE49-F238E27FC236}">
                <a16:creationId xmlns:a16="http://schemas.microsoft.com/office/drawing/2014/main" id="{61D706CA-2AD8-E10C-ADB9-BEA1BC38CAC4}"/>
              </a:ext>
            </a:extLst>
          </p:cNvPr>
          <p:cNvSpPr txBox="1">
            <a:spLocks/>
          </p:cNvSpPr>
          <p:nvPr/>
        </p:nvSpPr>
        <p:spPr>
          <a:xfrm>
            <a:off x="382768" y="6418935"/>
            <a:ext cx="634109" cy="365125"/>
          </a:xfrm>
          <a:prstGeom prst="rect">
            <a:avLst/>
          </a:prstGeom>
        </p:spPr>
        <p:txBody>
          <a:bodyPr/>
          <a:lstStyle>
            <a:defPPr>
              <a:defRPr lang="en-US"/>
            </a:defPPr>
            <a:lvl1pPr marL="0" algn="l" defTabSz="914400" rtl="0" eaLnBrk="1" latinLnBrk="0" hangingPunct="1">
              <a:defRPr sz="1200" kern="1200">
                <a:solidFill>
                  <a:schemeClr val="bg1"/>
                </a:solidFill>
                <a:latin typeface="Museo 300"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36338D7-35AE-4883-BC9A-A485EC5EFFFC}" type="slidenum">
              <a:rPr kumimoji="0" lang="en-US" sz="1200" b="0" i="0" u="none" strike="noStrike" kern="1200" cap="none" spc="0" normalizeH="0" baseline="0" noProof="0" smtClean="0">
                <a:ln>
                  <a:noFill/>
                </a:ln>
                <a:solidFill>
                  <a:prstClr val="white"/>
                </a:solidFill>
                <a:effectLst/>
                <a:uLnTx/>
                <a:uFillTx/>
                <a:latin typeface="Museo 300" panose="02000000000000000000" pitchFamily="50"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white"/>
              </a:solidFill>
              <a:effectLst/>
              <a:uLnTx/>
              <a:uFillTx/>
              <a:latin typeface="Museo 300" panose="02000000000000000000" pitchFamily="50" charset="0"/>
              <a:ea typeface="+mn-ea"/>
              <a:cs typeface="+mn-cs"/>
            </a:endParaRPr>
          </a:p>
        </p:txBody>
      </p:sp>
      <p:sp>
        <p:nvSpPr>
          <p:cNvPr id="5" name="TextBox 6">
            <a:extLst>
              <a:ext uri="{FF2B5EF4-FFF2-40B4-BE49-F238E27FC236}">
                <a16:creationId xmlns:a16="http://schemas.microsoft.com/office/drawing/2014/main" id="{360A1EAB-3C82-D1F6-DD06-DFAD7C0FCE71}"/>
              </a:ext>
            </a:extLst>
          </p:cNvPr>
          <p:cNvSpPr txBox="1"/>
          <p:nvPr/>
        </p:nvSpPr>
        <p:spPr>
          <a:xfrm>
            <a:off x="4047923" y="103428"/>
            <a:ext cx="7700964" cy="6647974"/>
          </a:xfrm>
          <a:prstGeom prst="rect">
            <a:avLst/>
          </a:prstGeom>
        </p:spPr>
        <p:txBody>
          <a:bodyPr wrap="square" lIns="0" tIns="0" rIns="0" bIns="0" rtlCol="0" anchor="t">
            <a:spAutoFit/>
          </a:bodyPr>
          <a:lstStyle/>
          <a:p>
            <a:pPr algn="l"/>
            <a:r>
              <a:rPr lang="en-US" sz="1200" b="0" i="0" dirty="0">
                <a:solidFill>
                  <a:srgbClr val="333333"/>
                </a:solidFill>
                <a:effectLst/>
                <a:latin typeface="Roboto" panose="02000000000000000000" pitchFamily="2" charset="0"/>
              </a:rPr>
              <a:t>A filter argument overrides the existing corresponding filters over the same column(s), unless it is embedded within </a:t>
            </a:r>
            <a:r>
              <a:rPr lang="en-US" sz="1200" b="0" i="0" u="none" strike="noStrike" dirty="0">
                <a:solidFill>
                  <a:srgbClr val="2387D8"/>
                </a:solidFill>
                <a:effectLst/>
                <a:latin typeface="Roboto" panose="02000000000000000000" pitchFamily="2" charset="0"/>
                <a:hlinkClick r:id="rId2"/>
              </a:rPr>
              <a:t>KEEPFILTERS</a:t>
            </a:r>
            <a:r>
              <a:rPr lang="en-US" sz="1200" b="0" i="0" dirty="0">
                <a:solidFill>
                  <a:srgbClr val="333333"/>
                </a:solidFill>
                <a:effectLst/>
                <a:latin typeface="Roboto" panose="02000000000000000000" pitchFamily="2" charset="0"/>
              </a:rPr>
              <a:t>.</a:t>
            </a:r>
          </a:p>
          <a:p>
            <a:pPr algn="l"/>
            <a:endParaRPr lang="en-US" sz="1200" b="0" i="0" dirty="0">
              <a:solidFill>
                <a:srgbClr val="333333"/>
              </a:solidFill>
              <a:effectLst/>
              <a:latin typeface="Roboto" panose="02000000000000000000" pitchFamily="2" charset="0"/>
            </a:endParaRPr>
          </a:p>
          <a:p>
            <a:pPr algn="l"/>
            <a:r>
              <a:rPr lang="en-US" sz="1200" b="0" i="0" dirty="0">
                <a:solidFill>
                  <a:srgbClr val="333333"/>
                </a:solidFill>
                <a:effectLst/>
                <a:latin typeface="Roboto" panose="02000000000000000000" pitchFamily="2" charset="0"/>
              </a:rPr>
              <a:t>CALCULATE evaluation follow these steps:</a:t>
            </a:r>
          </a:p>
          <a:p>
            <a:pPr algn="l"/>
            <a:endParaRPr lang="en-US" sz="1200" b="0" i="0" dirty="0">
              <a:solidFill>
                <a:srgbClr val="333333"/>
              </a:solidFill>
              <a:effectLst/>
              <a:latin typeface="Roboto" panose="02000000000000000000" pitchFamily="2" charset="0"/>
            </a:endParaRPr>
          </a:p>
          <a:p>
            <a:pPr algn="l">
              <a:buFont typeface="+mj-lt"/>
              <a:buAutoNum type="arabicPeriod"/>
            </a:pPr>
            <a:r>
              <a:rPr lang="en-US" sz="1200" b="0" i="0" dirty="0">
                <a:solidFill>
                  <a:srgbClr val="333333"/>
                </a:solidFill>
                <a:effectLst/>
                <a:latin typeface="Roboto" panose="02000000000000000000" pitchFamily="2" charset="0"/>
              </a:rPr>
              <a:t>CALCULATE evaluates all the explicit filter arguments in the original evaluation context, each one independently from the others. This includes both the original row contexts (if any) and the original filter context. Once this evaluation is finished, CALCULATE starts building the new filter context.</a:t>
            </a:r>
          </a:p>
          <a:p>
            <a:pPr algn="l">
              <a:buFont typeface="+mj-lt"/>
              <a:buAutoNum type="arabicPeriod"/>
            </a:pPr>
            <a:endParaRPr lang="en-US" sz="1200" b="0" i="0" dirty="0">
              <a:solidFill>
                <a:srgbClr val="333333"/>
              </a:solidFill>
              <a:effectLst/>
              <a:latin typeface="Roboto" panose="02000000000000000000" pitchFamily="2" charset="0"/>
            </a:endParaRPr>
          </a:p>
          <a:p>
            <a:pPr algn="l">
              <a:buFont typeface="+mj-lt"/>
              <a:buAutoNum type="arabicPeriod"/>
            </a:pPr>
            <a:r>
              <a:rPr lang="en-US" sz="1200" b="0" i="0" dirty="0">
                <a:solidFill>
                  <a:srgbClr val="333333"/>
                </a:solidFill>
                <a:effectLst/>
                <a:latin typeface="Roboto" panose="02000000000000000000" pitchFamily="2" charset="0"/>
              </a:rPr>
              <a:t>CALCULATE makes a copy of the original filter context to prepare the new filter context. It discards the original row contexts, because the new evaluation context will not contain any row context.</a:t>
            </a:r>
          </a:p>
          <a:p>
            <a:pPr algn="l">
              <a:buFont typeface="+mj-lt"/>
              <a:buAutoNum type="arabicPeriod"/>
            </a:pPr>
            <a:endParaRPr lang="en-US" sz="1200" b="0" i="0" dirty="0">
              <a:solidFill>
                <a:srgbClr val="333333"/>
              </a:solidFill>
              <a:effectLst/>
              <a:latin typeface="Roboto" panose="02000000000000000000" pitchFamily="2" charset="0"/>
            </a:endParaRPr>
          </a:p>
          <a:p>
            <a:pPr algn="l">
              <a:buFont typeface="+mj-lt"/>
              <a:buAutoNum type="arabicPeriod"/>
            </a:pPr>
            <a:r>
              <a:rPr lang="en-US" sz="1200" b="0" i="0" dirty="0">
                <a:solidFill>
                  <a:srgbClr val="333333"/>
                </a:solidFill>
                <a:effectLst/>
                <a:latin typeface="Roboto" panose="02000000000000000000" pitchFamily="2" charset="0"/>
              </a:rPr>
              <a:t>CALCULATE performs the context transition. It uses the current value of columns in the original row contexts to provide a filter with a unique value for all the columns currently being iterated in the original row contexts. This filter may or may not contain one individual row. There is no guarantee that the new filter context contains a single row at this point. If there are no row contexts active, this step is skipped. Once all implicit filters created by the context transition are applied to the new filter context, CALCULATE moves on to the next step.</a:t>
            </a:r>
          </a:p>
          <a:p>
            <a:pPr algn="l">
              <a:buFont typeface="+mj-lt"/>
              <a:buAutoNum type="arabicPeriod"/>
            </a:pPr>
            <a:endParaRPr lang="en-US" sz="1200" b="0" i="0" dirty="0">
              <a:solidFill>
                <a:srgbClr val="333333"/>
              </a:solidFill>
              <a:effectLst/>
              <a:latin typeface="Roboto" panose="02000000000000000000" pitchFamily="2" charset="0"/>
            </a:endParaRPr>
          </a:p>
          <a:p>
            <a:pPr algn="l">
              <a:buFont typeface="+mj-lt"/>
              <a:buAutoNum type="arabicPeriod"/>
            </a:pPr>
            <a:r>
              <a:rPr lang="en-US" sz="1200" b="0" i="0" dirty="0">
                <a:solidFill>
                  <a:srgbClr val="333333"/>
                </a:solidFill>
                <a:effectLst/>
                <a:latin typeface="Roboto" panose="02000000000000000000" pitchFamily="2" charset="0"/>
              </a:rPr>
              <a:t>CALCULATE evaluates the CALCULATE modifiers used in filter arguments: </a:t>
            </a:r>
            <a:r>
              <a:rPr lang="en-US" sz="1200" b="0" i="0" u="none" strike="noStrike" dirty="0">
                <a:solidFill>
                  <a:srgbClr val="2387D8"/>
                </a:solidFill>
                <a:effectLst/>
                <a:latin typeface="Roboto" panose="02000000000000000000" pitchFamily="2" charset="0"/>
                <a:hlinkClick r:id="rId3"/>
              </a:rPr>
              <a:t>USERELATIONSHIP</a:t>
            </a:r>
            <a:r>
              <a:rPr lang="en-US" sz="1200" b="0" i="0" dirty="0">
                <a:solidFill>
                  <a:srgbClr val="333333"/>
                </a:solidFill>
                <a:effectLst/>
                <a:latin typeface="Roboto" panose="02000000000000000000" pitchFamily="2" charset="0"/>
              </a:rPr>
              <a:t>, </a:t>
            </a:r>
            <a:r>
              <a:rPr lang="en-US" sz="1200" b="0" i="0" u="none" strike="noStrike" dirty="0">
                <a:solidFill>
                  <a:srgbClr val="2387D8"/>
                </a:solidFill>
                <a:effectLst/>
                <a:latin typeface="Roboto" panose="02000000000000000000" pitchFamily="2" charset="0"/>
                <a:hlinkClick r:id="rId4"/>
              </a:rPr>
              <a:t>CROSSFILTER</a:t>
            </a:r>
            <a:r>
              <a:rPr lang="en-US" sz="1200" b="0" i="0" dirty="0">
                <a:solidFill>
                  <a:srgbClr val="333333"/>
                </a:solidFill>
                <a:effectLst/>
                <a:latin typeface="Roboto" panose="02000000000000000000" pitchFamily="2" charset="0"/>
              </a:rPr>
              <a:t>, </a:t>
            </a:r>
            <a:r>
              <a:rPr lang="en-US" sz="1200" b="0" i="0" u="none" strike="noStrike" dirty="0">
                <a:solidFill>
                  <a:srgbClr val="2387D8"/>
                </a:solidFill>
                <a:effectLst/>
                <a:latin typeface="Roboto" panose="02000000000000000000" pitchFamily="2" charset="0"/>
                <a:hlinkClick r:id="rId5"/>
              </a:rPr>
              <a:t>ALL</a:t>
            </a:r>
            <a:r>
              <a:rPr lang="en-US" sz="1200" b="0" i="0" dirty="0">
                <a:solidFill>
                  <a:srgbClr val="333333"/>
                </a:solidFill>
                <a:effectLst/>
                <a:latin typeface="Roboto" panose="02000000000000000000" pitchFamily="2" charset="0"/>
              </a:rPr>
              <a:t>, </a:t>
            </a:r>
            <a:r>
              <a:rPr lang="en-US" sz="1200" b="0" i="0" u="none" strike="noStrike" dirty="0">
                <a:solidFill>
                  <a:srgbClr val="2387D8"/>
                </a:solidFill>
                <a:effectLst/>
                <a:latin typeface="Roboto" panose="02000000000000000000" pitchFamily="2" charset="0"/>
                <a:hlinkClick r:id="rId6"/>
              </a:rPr>
              <a:t>ALLEXCEPT</a:t>
            </a:r>
            <a:r>
              <a:rPr lang="en-US" sz="1200" b="0" i="0" dirty="0">
                <a:solidFill>
                  <a:srgbClr val="333333"/>
                </a:solidFill>
                <a:effectLst/>
                <a:latin typeface="Roboto" panose="02000000000000000000" pitchFamily="2" charset="0"/>
              </a:rPr>
              <a:t>, </a:t>
            </a:r>
            <a:r>
              <a:rPr lang="en-US" sz="1200" b="0" i="0" u="none" strike="noStrike" dirty="0">
                <a:solidFill>
                  <a:srgbClr val="2387D8"/>
                </a:solidFill>
                <a:effectLst/>
                <a:latin typeface="Roboto" panose="02000000000000000000" pitchFamily="2" charset="0"/>
                <a:hlinkClick r:id="rId7"/>
              </a:rPr>
              <a:t>ALLSELECTED</a:t>
            </a:r>
            <a:r>
              <a:rPr lang="en-US" sz="1200" b="0" i="0" dirty="0">
                <a:solidFill>
                  <a:srgbClr val="333333"/>
                </a:solidFill>
                <a:effectLst/>
                <a:latin typeface="Roboto" panose="02000000000000000000" pitchFamily="2" charset="0"/>
              </a:rPr>
              <a:t>, and </a:t>
            </a:r>
            <a:r>
              <a:rPr lang="en-US" sz="1200" b="0" i="0" u="none" strike="noStrike" dirty="0">
                <a:solidFill>
                  <a:srgbClr val="2387D8"/>
                </a:solidFill>
                <a:effectLst/>
                <a:latin typeface="Roboto" panose="02000000000000000000" pitchFamily="2" charset="0"/>
                <a:hlinkClick r:id="rId8"/>
              </a:rPr>
              <a:t>ALLNOBLANKROW</a:t>
            </a:r>
            <a:r>
              <a:rPr lang="en-US" sz="1200" b="0" i="0" dirty="0">
                <a:solidFill>
                  <a:srgbClr val="333333"/>
                </a:solidFill>
                <a:effectLst/>
                <a:latin typeface="Roboto" panose="02000000000000000000" pitchFamily="2" charset="0"/>
              </a:rPr>
              <a:t>. This step happens after step 3. This is very important, because it means that one can remove the effects of the context transition by using </a:t>
            </a:r>
            <a:r>
              <a:rPr lang="en-US" sz="1200" b="0" i="0" u="none" strike="noStrike" dirty="0">
                <a:solidFill>
                  <a:srgbClr val="2387D8"/>
                </a:solidFill>
                <a:effectLst/>
                <a:latin typeface="Roboto" panose="02000000000000000000" pitchFamily="2" charset="0"/>
                <a:hlinkClick r:id="rId5"/>
              </a:rPr>
              <a:t>ALL</a:t>
            </a:r>
            <a:r>
              <a:rPr lang="en-US" sz="1200" b="0" i="0" dirty="0">
                <a:solidFill>
                  <a:srgbClr val="333333"/>
                </a:solidFill>
                <a:effectLst/>
                <a:latin typeface="Roboto" panose="02000000000000000000" pitchFamily="2" charset="0"/>
              </a:rPr>
              <a:t> as a filter argument. The CALCULATE modifiers are applied after the context transition, so they can alter the effects of the context transition.</a:t>
            </a:r>
          </a:p>
          <a:p>
            <a:pPr algn="l">
              <a:buFont typeface="+mj-lt"/>
              <a:buAutoNum type="arabicPeriod"/>
            </a:pPr>
            <a:endParaRPr lang="en-US" sz="1200" b="0" i="0" dirty="0">
              <a:solidFill>
                <a:srgbClr val="333333"/>
              </a:solidFill>
              <a:effectLst/>
              <a:latin typeface="Roboto" panose="02000000000000000000" pitchFamily="2" charset="0"/>
            </a:endParaRPr>
          </a:p>
          <a:p>
            <a:pPr algn="l">
              <a:buFont typeface="+mj-lt"/>
              <a:buAutoNum type="arabicPeriod"/>
            </a:pPr>
            <a:r>
              <a:rPr lang="en-US" sz="1200" b="0" i="0" dirty="0">
                <a:solidFill>
                  <a:srgbClr val="333333"/>
                </a:solidFill>
                <a:effectLst/>
                <a:latin typeface="Roboto" panose="02000000000000000000" pitchFamily="2" charset="0"/>
              </a:rPr>
              <a:t>CALCULATE applies the explicit filter arguments evaluated at 1. to the new filter context generated after step 4. These filter arguments are applied to the new filter context once the context transition has happened so they can overwrite it, after filter removal — their filter is not removed by any </a:t>
            </a:r>
            <a:r>
              <a:rPr lang="en-US" sz="1200" b="0" i="0" u="none" strike="noStrike" dirty="0">
                <a:solidFill>
                  <a:srgbClr val="2387D8"/>
                </a:solidFill>
                <a:effectLst/>
                <a:latin typeface="Roboto" panose="02000000000000000000" pitchFamily="2" charset="0"/>
                <a:hlinkClick r:id="rId5"/>
              </a:rPr>
              <a:t>ALL</a:t>
            </a:r>
            <a:r>
              <a:rPr lang="en-US" sz="1200" b="0" i="0" dirty="0">
                <a:solidFill>
                  <a:srgbClr val="333333"/>
                </a:solidFill>
                <a:effectLst/>
                <a:latin typeface="Roboto" panose="02000000000000000000" pitchFamily="2" charset="0"/>
              </a:rPr>
              <a:t>* modifier — and after the relationship architecture has been updated. However, the evaluation of filter arguments happens in the original filter context, and it is not affected by any other modifier or filter within the same CALCULATE function. If a filter argument is modified by </a:t>
            </a:r>
            <a:r>
              <a:rPr lang="en-US" sz="1200" b="0" i="0" u="none" strike="noStrike" dirty="0">
                <a:solidFill>
                  <a:srgbClr val="2387D8"/>
                </a:solidFill>
                <a:effectLst/>
                <a:latin typeface="Roboto" panose="02000000000000000000" pitchFamily="2" charset="0"/>
                <a:hlinkClick r:id="rId2"/>
              </a:rPr>
              <a:t>KEEPFILTERS</a:t>
            </a:r>
            <a:r>
              <a:rPr lang="en-US" sz="1200" b="0" i="0" dirty="0">
                <a:solidFill>
                  <a:srgbClr val="333333"/>
                </a:solidFill>
                <a:effectLst/>
                <a:latin typeface="Roboto" panose="02000000000000000000" pitchFamily="2" charset="0"/>
              </a:rPr>
              <a:t>, the filter is added to the filter context without overwriting existing filters over the same column(s).</a:t>
            </a:r>
          </a:p>
          <a:p>
            <a:pPr algn="l"/>
            <a:endParaRPr lang="en-US" sz="1200" b="0" i="0" dirty="0">
              <a:solidFill>
                <a:srgbClr val="333333"/>
              </a:solidFill>
              <a:effectLst/>
              <a:latin typeface="Roboto" panose="02000000000000000000" pitchFamily="2" charset="0"/>
            </a:endParaRPr>
          </a:p>
          <a:p>
            <a:pPr algn="l"/>
            <a:r>
              <a:rPr lang="en-US" sz="1200" b="0" i="0" dirty="0">
                <a:solidFill>
                  <a:srgbClr val="333333"/>
                </a:solidFill>
                <a:effectLst/>
                <a:latin typeface="Roboto" panose="02000000000000000000" pitchFamily="2" charset="0"/>
              </a:rPr>
              <a:t>The filter context generated after point (5) is the new filter context used by CALCULATE in the evaluation of its expression.</a:t>
            </a:r>
          </a:p>
          <a:p>
            <a:pPr algn="l"/>
            <a:endParaRPr lang="en-US" sz="1200" dirty="0">
              <a:solidFill>
                <a:srgbClr val="333333"/>
              </a:solidFill>
              <a:latin typeface="Roboto" panose="02000000000000000000" pitchFamily="2" charset="0"/>
            </a:endParaRPr>
          </a:p>
          <a:p>
            <a:pPr algn="l"/>
            <a:r>
              <a:rPr lang="en-US" sz="1200" b="1" i="0" dirty="0">
                <a:solidFill>
                  <a:srgbClr val="333333"/>
                </a:solidFill>
                <a:effectLst/>
                <a:latin typeface="Roboto" panose="02000000000000000000" pitchFamily="2" charset="0"/>
              </a:rPr>
              <a:t>From: sqlbi.com</a:t>
            </a:r>
          </a:p>
        </p:txBody>
      </p:sp>
      <p:grpSp>
        <p:nvGrpSpPr>
          <p:cNvPr id="6" name="Group 3">
            <a:extLst>
              <a:ext uri="{FF2B5EF4-FFF2-40B4-BE49-F238E27FC236}">
                <a16:creationId xmlns:a16="http://schemas.microsoft.com/office/drawing/2014/main" id="{9B86F31B-C30E-620A-34D6-B055CA68EF78}"/>
              </a:ext>
            </a:extLst>
          </p:cNvPr>
          <p:cNvGrpSpPr/>
          <p:nvPr/>
        </p:nvGrpSpPr>
        <p:grpSpPr>
          <a:xfrm>
            <a:off x="443113" y="479933"/>
            <a:ext cx="3821706" cy="2712545"/>
            <a:chOff x="0" y="28575"/>
            <a:chExt cx="8193772" cy="4821135"/>
          </a:xfrm>
        </p:grpSpPr>
        <p:sp>
          <p:nvSpPr>
            <p:cNvPr id="7" name="TextBox 4">
              <a:extLst>
                <a:ext uri="{FF2B5EF4-FFF2-40B4-BE49-F238E27FC236}">
                  <a16:creationId xmlns:a16="http://schemas.microsoft.com/office/drawing/2014/main" id="{B9556890-D2D3-4924-30C5-F2323408AEEF}"/>
                </a:ext>
              </a:extLst>
            </p:cNvPr>
            <p:cNvSpPr txBox="1"/>
            <p:nvPr/>
          </p:nvSpPr>
          <p:spPr>
            <a:xfrm>
              <a:off x="0" y="28575"/>
              <a:ext cx="8193772" cy="919739"/>
            </a:xfrm>
            <a:prstGeom prst="rect">
              <a:avLst/>
            </a:prstGeom>
          </p:spPr>
          <p:txBody>
            <a:bodyPr lIns="0" tIns="0" rIns="0" bIns="0" rtlCol="0" anchor="t">
              <a:spAutoFit/>
            </a:bodyPr>
            <a:lstStyle/>
            <a:p>
              <a:pPr algn="l">
                <a:lnSpc>
                  <a:spcPts val="6214"/>
                </a:lnSpc>
              </a:pPr>
              <a:r>
                <a:rPr lang="en-US" sz="3200" b="1" spc="577" dirty="0">
                  <a:solidFill>
                    <a:srgbClr val="001257"/>
                  </a:solidFill>
                  <a:latin typeface="Montserrat Extra-Bold Bold"/>
                </a:rPr>
                <a:t>CALCULATE</a:t>
              </a:r>
            </a:p>
          </p:txBody>
        </p:sp>
        <p:sp>
          <p:nvSpPr>
            <p:cNvPr id="8" name="TextBox 5">
              <a:extLst>
                <a:ext uri="{FF2B5EF4-FFF2-40B4-BE49-F238E27FC236}">
                  <a16:creationId xmlns:a16="http://schemas.microsoft.com/office/drawing/2014/main" id="{71C99BFB-2841-CD16-A238-6A12C88EA2B7}"/>
                </a:ext>
              </a:extLst>
            </p:cNvPr>
            <p:cNvSpPr txBox="1"/>
            <p:nvPr/>
          </p:nvSpPr>
          <p:spPr>
            <a:xfrm>
              <a:off x="0" y="2520747"/>
              <a:ext cx="7342776" cy="2328963"/>
            </a:xfrm>
            <a:prstGeom prst="rect">
              <a:avLst/>
            </a:prstGeom>
          </p:spPr>
          <p:txBody>
            <a:bodyPr lIns="0" tIns="0" rIns="0" bIns="0" rtlCol="0" anchor="t">
              <a:spAutoFit/>
            </a:bodyPr>
            <a:lstStyle/>
            <a:p>
              <a:pPr algn="l">
                <a:lnSpc>
                  <a:spcPts val="5473"/>
                </a:lnSpc>
              </a:pPr>
              <a:r>
                <a:rPr lang="en-US" sz="2400" spc="114" dirty="0">
                  <a:solidFill>
                    <a:srgbClr val="01104F"/>
                  </a:solidFill>
                  <a:latin typeface="Montserrat"/>
                </a:rPr>
                <a:t>A Complex Function</a:t>
              </a:r>
            </a:p>
          </p:txBody>
        </p:sp>
      </p:grpSp>
    </p:spTree>
    <p:extLst>
      <p:ext uri="{BB962C8B-B14F-4D97-AF65-F5344CB8AC3E}">
        <p14:creationId xmlns:p14="http://schemas.microsoft.com/office/powerpoint/2010/main" val="2046544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DA26AB5-DAB4-A9C0-6CB2-0C49B4F547DB}"/>
              </a:ext>
            </a:extLst>
          </p:cNvPr>
          <p:cNvSpPr/>
          <p:nvPr/>
        </p:nvSpPr>
        <p:spPr>
          <a:xfrm>
            <a:off x="1040770" y="536627"/>
            <a:ext cx="10110460" cy="707886"/>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4000" b="1" i="0" u="none" strike="noStrike" kern="1200" cap="none" spc="0" normalizeH="0" baseline="0" noProof="0">
              <a:ln>
                <a:noFill/>
              </a:ln>
              <a:solidFill>
                <a:srgbClr val="002D6A"/>
              </a:solidFill>
              <a:effectLst/>
              <a:uLnTx/>
              <a:uFillTx/>
              <a:latin typeface="Segoe UI"/>
              <a:ea typeface="+mn-ea"/>
              <a:cs typeface="Segoe UI"/>
            </a:endParaRPr>
          </a:p>
        </p:txBody>
      </p:sp>
      <p:sp>
        <p:nvSpPr>
          <p:cNvPr id="27" name="Rectangle 4">
            <a:extLst>
              <a:ext uri="{FF2B5EF4-FFF2-40B4-BE49-F238E27FC236}">
                <a16:creationId xmlns:a16="http://schemas.microsoft.com/office/drawing/2014/main" id="{59687F09-EC18-4FCD-594B-44D836793299}"/>
              </a:ext>
            </a:extLst>
          </p:cNvPr>
          <p:cNvSpPr/>
          <p:nvPr/>
        </p:nvSpPr>
        <p:spPr>
          <a:xfrm>
            <a:off x="1" y="6386277"/>
            <a:ext cx="1016876" cy="365125"/>
          </a:xfrm>
          <a:custGeom>
            <a:avLst/>
            <a:gdLst>
              <a:gd name="connsiteX0" fmla="*/ 0 w 1216479"/>
              <a:gd name="connsiteY0" fmla="*/ 0 h 365125"/>
              <a:gd name="connsiteX1" fmla="*/ 1216479 w 1216479"/>
              <a:gd name="connsiteY1" fmla="*/ 0 h 365125"/>
              <a:gd name="connsiteX2" fmla="*/ 1216479 w 1216479"/>
              <a:gd name="connsiteY2" fmla="*/ 365125 h 365125"/>
              <a:gd name="connsiteX3" fmla="*/ 0 w 1216479"/>
              <a:gd name="connsiteY3" fmla="*/ 365125 h 365125"/>
              <a:gd name="connsiteX4" fmla="*/ 0 w 1216479"/>
              <a:gd name="connsiteY4" fmla="*/ 0 h 365125"/>
              <a:gd name="connsiteX0" fmla="*/ 0 w 1216479"/>
              <a:gd name="connsiteY0" fmla="*/ 0 h 365125"/>
              <a:gd name="connsiteX1" fmla="*/ 1216479 w 1216479"/>
              <a:gd name="connsiteY1" fmla="*/ 0 h 365125"/>
              <a:gd name="connsiteX2" fmla="*/ 906236 w 1216479"/>
              <a:gd name="connsiteY2" fmla="*/ 365125 h 365125"/>
              <a:gd name="connsiteX3" fmla="*/ 0 w 1216479"/>
              <a:gd name="connsiteY3" fmla="*/ 365125 h 365125"/>
              <a:gd name="connsiteX4" fmla="*/ 0 w 1216479"/>
              <a:gd name="connsiteY4" fmla="*/ 0 h 36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479" h="365125">
                <a:moveTo>
                  <a:pt x="0" y="0"/>
                </a:moveTo>
                <a:lnTo>
                  <a:pt x="1216479" y="0"/>
                </a:lnTo>
                <a:lnTo>
                  <a:pt x="906236" y="365125"/>
                </a:lnTo>
                <a:lnTo>
                  <a:pt x="0" y="365125"/>
                </a:lnTo>
                <a:lnTo>
                  <a:pt x="0" y="0"/>
                </a:lnTo>
                <a:close/>
              </a:path>
            </a:pathLst>
          </a:custGeom>
          <a:solidFill>
            <a:srgbClr val="012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Slide Number Placeholder 5">
            <a:extLst>
              <a:ext uri="{FF2B5EF4-FFF2-40B4-BE49-F238E27FC236}">
                <a16:creationId xmlns:a16="http://schemas.microsoft.com/office/drawing/2014/main" id="{61D706CA-2AD8-E10C-ADB9-BEA1BC38CAC4}"/>
              </a:ext>
            </a:extLst>
          </p:cNvPr>
          <p:cNvSpPr txBox="1">
            <a:spLocks/>
          </p:cNvSpPr>
          <p:nvPr/>
        </p:nvSpPr>
        <p:spPr>
          <a:xfrm>
            <a:off x="382768" y="6418935"/>
            <a:ext cx="634109" cy="365125"/>
          </a:xfrm>
          <a:prstGeom prst="rect">
            <a:avLst/>
          </a:prstGeom>
        </p:spPr>
        <p:txBody>
          <a:bodyPr/>
          <a:lstStyle>
            <a:defPPr>
              <a:defRPr lang="en-US"/>
            </a:defPPr>
            <a:lvl1pPr marL="0" algn="l" defTabSz="914400" rtl="0" eaLnBrk="1" latinLnBrk="0" hangingPunct="1">
              <a:defRPr sz="1200" kern="1200">
                <a:solidFill>
                  <a:schemeClr val="bg1"/>
                </a:solidFill>
                <a:latin typeface="Museo 300" panose="020000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36338D7-35AE-4883-BC9A-A485EC5EFFFC}" type="slidenum">
              <a:rPr kumimoji="0" lang="en-US" sz="1200" b="0" i="0" u="none" strike="noStrike" kern="1200" cap="none" spc="0" normalizeH="0" baseline="0" noProof="0" smtClean="0">
                <a:ln>
                  <a:noFill/>
                </a:ln>
                <a:solidFill>
                  <a:prstClr val="white"/>
                </a:solidFill>
                <a:effectLst/>
                <a:uLnTx/>
                <a:uFillTx/>
                <a:latin typeface="Museo 300" panose="02000000000000000000" pitchFamily="50"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white"/>
              </a:solidFill>
              <a:effectLst/>
              <a:uLnTx/>
              <a:uFillTx/>
              <a:latin typeface="Museo 300" panose="02000000000000000000" pitchFamily="50" charset="0"/>
              <a:ea typeface="+mn-ea"/>
              <a:cs typeface="+mn-cs"/>
            </a:endParaRPr>
          </a:p>
        </p:txBody>
      </p:sp>
      <p:grpSp>
        <p:nvGrpSpPr>
          <p:cNvPr id="2" name="Group 3">
            <a:extLst>
              <a:ext uri="{FF2B5EF4-FFF2-40B4-BE49-F238E27FC236}">
                <a16:creationId xmlns:a16="http://schemas.microsoft.com/office/drawing/2014/main" id="{3590B196-34D3-CE0D-FF37-00462FB56CDE}"/>
              </a:ext>
            </a:extLst>
          </p:cNvPr>
          <p:cNvGrpSpPr/>
          <p:nvPr/>
        </p:nvGrpSpPr>
        <p:grpSpPr>
          <a:xfrm>
            <a:off x="508440" y="646946"/>
            <a:ext cx="3227698" cy="2474167"/>
            <a:chOff x="0" y="28575"/>
            <a:chExt cx="8193772" cy="3298889"/>
          </a:xfrm>
        </p:grpSpPr>
        <p:sp>
          <p:nvSpPr>
            <p:cNvPr id="3" name="TextBox 4">
              <a:extLst>
                <a:ext uri="{FF2B5EF4-FFF2-40B4-BE49-F238E27FC236}">
                  <a16:creationId xmlns:a16="http://schemas.microsoft.com/office/drawing/2014/main" id="{6945BDF7-BA61-2123-15F2-5B189FF85745}"/>
                </a:ext>
              </a:extLst>
            </p:cNvPr>
            <p:cNvSpPr txBox="1"/>
            <p:nvPr/>
          </p:nvSpPr>
          <p:spPr>
            <a:xfrm>
              <a:off x="0" y="28575"/>
              <a:ext cx="8193772" cy="935213"/>
            </a:xfrm>
            <a:prstGeom prst="rect">
              <a:avLst/>
            </a:prstGeom>
          </p:spPr>
          <p:txBody>
            <a:bodyPr lIns="0" tIns="0" rIns="0" bIns="0" rtlCol="0" anchor="t">
              <a:spAutoFit/>
            </a:bodyPr>
            <a:lstStyle/>
            <a:p>
              <a:pPr algn="l">
                <a:lnSpc>
                  <a:spcPts val="6214"/>
                </a:lnSpc>
              </a:pPr>
              <a:r>
                <a:rPr lang="en-US" sz="3200" b="1" spc="577" dirty="0">
                  <a:solidFill>
                    <a:srgbClr val="001257"/>
                  </a:solidFill>
                  <a:latin typeface="Montserrat Extra-Bold Bold"/>
                </a:rPr>
                <a:t>NO CALCULATE</a:t>
              </a:r>
            </a:p>
          </p:txBody>
        </p:sp>
        <p:sp>
          <p:nvSpPr>
            <p:cNvPr id="4" name="TextBox 5">
              <a:extLst>
                <a:ext uri="{FF2B5EF4-FFF2-40B4-BE49-F238E27FC236}">
                  <a16:creationId xmlns:a16="http://schemas.microsoft.com/office/drawing/2014/main" id="{5E15A92E-06F6-0D05-244C-D045E72B970D}"/>
                </a:ext>
              </a:extLst>
            </p:cNvPr>
            <p:cNvSpPr txBox="1"/>
            <p:nvPr/>
          </p:nvSpPr>
          <p:spPr>
            <a:xfrm>
              <a:off x="0" y="2520748"/>
              <a:ext cx="7342776" cy="806716"/>
            </a:xfrm>
            <a:prstGeom prst="rect">
              <a:avLst/>
            </a:prstGeom>
          </p:spPr>
          <p:txBody>
            <a:bodyPr lIns="0" tIns="0" rIns="0" bIns="0" rtlCol="0" anchor="t">
              <a:spAutoFit/>
            </a:bodyPr>
            <a:lstStyle/>
            <a:p>
              <a:pPr algn="l">
                <a:lnSpc>
                  <a:spcPts val="5473"/>
                </a:lnSpc>
              </a:pPr>
              <a:r>
                <a:rPr lang="en-US" sz="2400" spc="114" dirty="0">
                  <a:solidFill>
                    <a:srgbClr val="01104F"/>
                  </a:solidFill>
                  <a:latin typeface="Montserrat"/>
                </a:rPr>
                <a:t>Easy</a:t>
              </a:r>
              <a:endParaRPr lang="en-US" sz="4600" spc="114" dirty="0">
                <a:solidFill>
                  <a:srgbClr val="01104F"/>
                </a:solidFill>
                <a:latin typeface="Montserrat"/>
              </a:endParaRPr>
            </a:p>
          </p:txBody>
        </p:sp>
      </p:grpSp>
      <p:sp>
        <p:nvSpPr>
          <p:cNvPr id="9" name="TextBox 6">
            <a:extLst>
              <a:ext uri="{FF2B5EF4-FFF2-40B4-BE49-F238E27FC236}">
                <a16:creationId xmlns:a16="http://schemas.microsoft.com/office/drawing/2014/main" id="{EF0B7077-EB19-843B-6641-3492F3C9F453}"/>
              </a:ext>
            </a:extLst>
          </p:cNvPr>
          <p:cNvSpPr txBox="1"/>
          <p:nvPr/>
        </p:nvSpPr>
        <p:spPr>
          <a:xfrm>
            <a:off x="3893212" y="135228"/>
            <a:ext cx="7648931" cy="6244723"/>
          </a:xfrm>
          <a:prstGeom prst="rect">
            <a:avLst/>
          </a:prstGeom>
        </p:spPr>
        <p:txBody>
          <a:bodyPr wrap="square" lIns="0" tIns="0" rIns="0" bIns="0" rtlCol="0" anchor="t">
            <a:spAutoFit/>
          </a:bodyPr>
          <a:lstStyle/>
          <a:p>
            <a:pPr marL="457200" indent="-457200" algn="l">
              <a:lnSpc>
                <a:spcPts val="4059"/>
              </a:lnSpc>
              <a:buFont typeface="Arial" panose="020B0604020202020204" pitchFamily="34" charset="0"/>
              <a:buChar char="•"/>
            </a:pPr>
            <a:r>
              <a:rPr lang="en-US" sz="2000" b="0" i="0" dirty="0">
                <a:effectLst/>
                <a:latin typeface="-apple-system"/>
              </a:rPr>
              <a:t>No Calculate follows a very linear, top-down structure - more in line with the way many of us think. And, it mirrors how Power Query works as well</a:t>
            </a:r>
          </a:p>
          <a:p>
            <a:pPr marL="457200" indent="-457200" algn="l">
              <a:lnSpc>
                <a:spcPts val="4059"/>
              </a:lnSpc>
              <a:buFont typeface="Arial" panose="020B0604020202020204" pitchFamily="34" charset="0"/>
              <a:buChar char="•"/>
            </a:pPr>
            <a:r>
              <a:rPr lang="en-US" sz="2000" b="0" i="0" dirty="0">
                <a:effectLst/>
                <a:latin typeface="-apple-system"/>
              </a:rPr>
              <a:t>No Calculate DAX follows an incredibly repetitive structure - most measures end up looking very, very similar making it easier to implement. </a:t>
            </a:r>
          </a:p>
          <a:p>
            <a:pPr marL="457200" indent="-457200" algn="l">
              <a:lnSpc>
                <a:spcPts val="4059"/>
              </a:lnSpc>
              <a:buFont typeface="Arial" panose="020B0604020202020204" pitchFamily="34" charset="0"/>
              <a:buChar char="•"/>
            </a:pPr>
            <a:r>
              <a:rPr lang="en-US" sz="2000" dirty="0">
                <a:latin typeface="-apple-system"/>
              </a:rPr>
              <a:t>Easy to debug</a:t>
            </a:r>
            <a:endParaRPr lang="en-US" sz="2000" b="0" i="0" dirty="0">
              <a:effectLst/>
              <a:latin typeface="-apple-system"/>
            </a:endParaRPr>
          </a:p>
          <a:p>
            <a:pPr marL="457200" indent="-457200" algn="l">
              <a:lnSpc>
                <a:spcPts val="4059"/>
              </a:lnSpc>
              <a:buFont typeface="Arial" panose="020B0604020202020204" pitchFamily="34" charset="0"/>
              <a:buChar char="•"/>
            </a:pPr>
            <a:r>
              <a:rPr lang="en-US" sz="2000" b="0" i="0" dirty="0">
                <a:effectLst/>
                <a:latin typeface="-apple-system"/>
              </a:rPr>
              <a:t>You can learn a relatively small number of functions - FILTER, ADDCOLUMNS, SUMMARIZE, DISTINCT and SELECTCOLUMNS and those will do the lion's share of the work for you.  No need to learn even half of the DAX lexicon and can also handle Time Intelligence functions rendering those functions obsolete</a:t>
            </a:r>
            <a:endParaRPr lang="en-US" sz="2000" spc="70" dirty="0">
              <a:solidFill>
                <a:srgbClr val="244357"/>
              </a:solidFill>
              <a:latin typeface="Montserrat"/>
            </a:endParaRPr>
          </a:p>
        </p:txBody>
      </p:sp>
    </p:spTree>
    <p:extLst>
      <p:ext uri="{BB962C8B-B14F-4D97-AF65-F5344CB8AC3E}">
        <p14:creationId xmlns:p14="http://schemas.microsoft.com/office/powerpoint/2010/main" val="2319949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D1D312-65A0-8F02-11A4-C73B7C2BF9A0}"/>
              </a:ext>
            </a:extLst>
          </p:cNvPr>
          <p:cNvSpPr txBox="1"/>
          <p:nvPr/>
        </p:nvSpPr>
        <p:spPr>
          <a:xfrm>
            <a:off x="861449" y="2967335"/>
            <a:ext cx="10469102" cy="923330"/>
          </a:xfrm>
          <a:prstGeom prst="rect">
            <a:avLst/>
          </a:prstGeom>
          <a:noFill/>
        </p:spPr>
        <p:txBody>
          <a:bodyPr wrap="square" lIns="91440" tIns="45720" rIns="91440" bIns="45720" rtlCol="0" anchor="t">
            <a:spAutoFit/>
          </a:bodyPr>
          <a:lstStyle/>
          <a:p>
            <a:pPr lvl="0" algn="ctr">
              <a:defRPr/>
            </a:pPr>
            <a:r>
              <a:rPr lang="en-US" sz="5400" b="1" dirty="0">
                <a:solidFill>
                  <a:schemeClr val="bg1"/>
                </a:solidFill>
                <a:latin typeface="Segoe UI" panose="020B0502040204020203" pitchFamily="34" charset="0"/>
                <a:cs typeface="Segoe UI" panose="020B0502040204020203" pitchFamily="34" charset="0"/>
              </a:rPr>
              <a:t>Demos!</a:t>
            </a:r>
          </a:p>
        </p:txBody>
      </p:sp>
    </p:spTree>
    <p:extLst>
      <p:ext uri="{BB962C8B-B14F-4D97-AF65-F5344CB8AC3E}">
        <p14:creationId xmlns:p14="http://schemas.microsoft.com/office/powerpoint/2010/main" val="549579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D1D312-65A0-8F02-11A4-C73B7C2BF9A0}"/>
              </a:ext>
            </a:extLst>
          </p:cNvPr>
          <p:cNvSpPr txBox="1"/>
          <p:nvPr/>
        </p:nvSpPr>
        <p:spPr>
          <a:xfrm>
            <a:off x="861449" y="2967335"/>
            <a:ext cx="10469102" cy="923330"/>
          </a:xfrm>
          <a:prstGeom prst="rect">
            <a:avLst/>
          </a:prstGeom>
          <a:noFill/>
        </p:spPr>
        <p:txBody>
          <a:bodyPr wrap="square" lIns="91440" tIns="45720" rIns="91440" bIns="45720" rtlCol="0" anchor="t">
            <a:spAutoFit/>
          </a:bodyPr>
          <a:lstStyle/>
          <a:p>
            <a:pPr lvl="0" algn="ctr">
              <a:defRPr/>
            </a:pPr>
            <a:r>
              <a:rPr lang="en-US" sz="5400" b="1" dirty="0">
                <a:solidFill>
                  <a:schemeClr val="bg1"/>
                </a:solidFill>
                <a:latin typeface="Segoe UI" panose="020B0502040204020203" pitchFamily="34" charset="0"/>
                <a:cs typeface="Segoe UI" panose="020B0502040204020203" pitchFamily="34" charset="0"/>
              </a:rPr>
              <a:t>Q&amp;A</a:t>
            </a:r>
          </a:p>
        </p:txBody>
      </p:sp>
    </p:spTree>
    <p:extLst>
      <p:ext uri="{BB962C8B-B14F-4D97-AF65-F5344CB8AC3E}">
        <p14:creationId xmlns:p14="http://schemas.microsoft.com/office/powerpoint/2010/main" val="309440399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sion-ppt-template2" id="{204398FB-C421-C040-8B6B-A55E4974B0D9}" vid="{85543BFE-CBCD-0140-B634-31BAB60106C9}"/>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sion-ppt-template2" id="{204398FB-C421-C040-8B6B-A55E4974B0D9}" vid="{DDA8F640-67BE-7745-9BE5-F8507A0D17B4}"/>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sion-ppt-template2" id="{204398FB-C421-C040-8B6B-A55E4974B0D9}" vid="{20C30B92-33D5-6642-BED8-AAF7A80C2089}"/>
    </a:ext>
  </a:extLst>
</a:theme>
</file>

<file path=ppt/theme/theme4.xml><?xml version="1.0" encoding="utf-8"?>
<a:theme xmlns:a="http://schemas.openxmlformats.org/drawingml/2006/main" name="Office Theme">
  <a:themeElements>
    <a:clrScheme name="Custom 3">
      <a:dk1>
        <a:srgbClr val="002D6A"/>
      </a:dk1>
      <a:lt1>
        <a:srgbClr val="FFFFFF"/>
      </a:lt1>
      <a:dk2>
        <a:srgbClr val="002D6A"/>
      </a:dk2>
      <a:lt2>
        <a:srgbClr val="E7E6E6"/>
      </a:lt2>
      <a:accent1>
        <a:srgbClr val="4AC6E9"/>
      </a:accent1>
      <a:accent2>
        <a:srgbClr val="F89E2C"/>
      </a:accent2>
      <a:accent3>
        <a:srgbClr val="FFFFFF"/>
      </a:accent3>
      <a:accent4>
        <a:srgbClr val="FFFFFF"/>
      </a:accent4>
      <a:accent5>
        <a:srgbClr val="4AC6E9"/>
      </a:accent5>
      <a:accent6>
        <a:srgbClr val="002D6A"/>
      </a:accent6>
      <a:hlink>
        <a:srgbClr val="4AC6E9"/>
      </a:hlink>
      <a:folHlink>
        <a:srgbClr val="F89E2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DC563BBE73020428F9056F5BA7F8E19" ma:contentTypeVersion="6" ma:contentTypeDescription="Create a new document." ma:contentTypeScope="" ma:versionID="95ba21c48f458830b21e910e6ae97ee9">
  <xsd:schema xmlns:xsd="http://www.w3.org/2001/XMLSchema" xmlns:xs="http://www.w3.org/2001/XMLSchema" xmlns:p="http://schemas.microsoft.com/office/2006/metadata/properties" xmlns:ns2="4c04d677-dc7d-4cfc-a177-a554868af6ad" xmlns:ns3="d395ef8a-c9a2-4bc1-92dc-999c0e7338a6" targetNamespace="http://schemas.microsoft.com/office/2006/metadata/properties" ma:root="true" ma:fieldsID="785dd73b87bc71e5252225d0c9128895" ns2:_="" ns3:_="">
    <xsd:import namespace="4c04d677-dc7d-4cfc-a177-a554868af6ad"/>
    <xsd:import namespace="d395ef8a-c9a2-4bc1-92dc-999c0e7338a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04d677-dc7d-4cfc-a177-a554868af6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95ef8a-c9a2-4bc1-92dc-999c0e7338a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d395ef8a-c9a2-4bc1-92dc-999c0e7338a6">
      <UserInfo>
        <DisplayName>Alicia Braun</DisplayName>
        <AccountId>25</AccountId>
        <AccountType/>
      </UserInfo>
      <UserInfo>
        <DisplayName>David LeVine</DisplayName>
        <AccountId>33</AccountId>
        <AccountType/>
      </UserInfo>
    </SharedWithUsers>
  </documentManagement>
</p:properties>
</file>

<file path=customXml/itemProps1.xml><?xml version="1.0" encoding="utf-8"?>
<ds:datastoreItem xmlns:ds="http://schemas.openxmlformats.org/officeDocument/2006/customXml" ds:itemID="{892D3DEE-312C-4222-B67B-DC481CD0A843}">
  <ds:schemaRefs>
    <ds:schemaRef ds:uri="http://schemas.microsoft.com/sharepoint/v3/contenttype/forms"/>
  </ds:schemaRefs>
</ds:datastoreItem>
</file>

<file path=customXml/itemProps2.xml><?xml version="1.0" encoding="utf-8"?>
<ds:datastoreItem xmlns:ds="http://schemas.openxmlformats.org/officeDocument/2006/customXml" ds:itemID="{338D2D84-9F24-4B5B-9E91-F623F748F537}">
  <ds:schemaRefs>
    <ds:schemaRef ds:uri="4c04d677-dc7d-4cfc-a177-a554868af6ad"/>
    <ds:schemaRef ds:uri="d395ef8a-c9a2-4bc1-92dc-999c0e7338a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2F1912E-DA67-4372-96B2-5443ACF2C233}">
  <ds:schemaRefs>
    <ds:schemaRef ds:uri="http://purl.org/dc/elements/1.1/"/>
    <ds:schemaRef ds:uri="http://schemas.microsoft.com/office/2006/documentManagement/types"/>
    <ds:schemaRef ds:uri="d395ef8a-c9a2-4bc1-92dc-999c0e7338a6"/>
    <ds:schemaRef ds:uri="http://schemas.microsoft.com/office/infopath/2007/PartnerControls"/>
    <ds:schemaRef ds:uri="http://purl.org/dc/dcmitype/"/>
    <ds:schemaRef ds:uri="http://schemas.openxmlformats.org/package/2006/metadata/core-properties"/>
    <ds:schemaRef ds:uri="4c04d677-dc7d-4cfc-a177-a554868af6ad"/>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311</TotalTime>
  <Words>857</Words>
  <Application>Microsoft Office PowerPoint</Application>
  <PresentationFormat>Widescreen</PresentationFormat>
  <Paragraphs>80</Paragraphs>
  <Slides>10</Slides>
  <Notes>3</Notes>
  <HiddenSlides>0</HiddenSlides>
  <MMClips>0</MMClips>
  <ScaleCrop>false</ScaleCrop>
  <HeadingPairs>
    <vt:vector size="4" baseType="variant">
      <vt:variant>
        <vt:lpstr>Theme</vt:lpstr>
      </vt:variant>
      <vt:variant>
        <vt:i4>4</vt:i4>
      </vt:variant>
      <vt:variant>
        <vt:lpstr>Slide Titles</vt:lpstr>
      </vt:variant>
      <vt:variant>
        <vt:i4>10</vt:i4>
      </vt:variant>
    </vt:vector>
  </HeadingPairs>
  <TitlesOfParts>
    <vt:vector size="14" baseType="lpstr">
      <vt:lpstr>Custom Design</vt:lpstr>
      <vt:lpstr>1_Custom Design</vt:lpstr>
      <vt:lpstr>2_Custom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Data Plattform Evaluation</dc:title>
  <dc:subject>New Era Digitial Transformation Data Services</dc:subject>
  <dc:creator>Sajid Patel</dc:creator>
  <cp:keywords/>
  <dc:description/>
  <cp:lastModifiedBy>Greg Deckler</cp:lastModifiedBy>
  <cp:revision>3</cp:revision>
  <cp:lastPrinted>2019-04-23T20:58:37Z</cp:lastPrinted>
  <dcterms:created xsi:type="dcterms:W3CDTF">2019-02-10T14:47:08Z</dcterms:created>
  <dcterms:modified xsi:type="dcterms:W3CDTF">2023-11-14T21:49:44Z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0x0101005DC563BBE73020428F9056F5BA7F8E19</vt:lpwstr>
  </property>
</Properties>
</file>